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handoutMasterIdLst>
    <p:handoutMasterId r:id="rId23"/>
  </p:handoutMasterIdLst>
  <p:sldIdLst>
    <p:sldId id="1112" r:id="rId2"/>
    <p:sldId id="1177" r:id="rId3"/>
    <p:sldId id="956" r:id="rId4"/>
    <p:sldId id="1070" r:id="rId5"/>
    <p:sldId id="1179" r:id="rId6"/>
    <p:sldId id="1180" r:id="rId7"/>
    <p:sldId id="1181" r:id="rId8"/>
    <p:sldId id="1175" r:id="rId9"/>
    <p:sldId id="1022" r:id="rId10"/>
    <p:sldId id="1023" r:id="rId11"/>
    <p:sldId id="1024" r:id="rId12"/>
    <p:sldId id="617" r:id="rId13"/>
    <p:sldId id="1025" r:id="rId14"/>
    <p:sldId id="1144" r:id="rId15"/>
    <p:sldId id="1027" r:id="rId16"/>
    <p:sldId id="1028" r:id="rId17"/>
    <p:sldId id="1029" r:id="rId18"/>
    <p:sldId id="1030" r:id="rId19"/>
    <p:sldId id="1031" r:id="rId20"/>
    <p:sldId id="1176" r:id="rId2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  <a:srgbClr val="FFFF99"/>
    <a:srgbClr val="000000"/>
    <a:srgbClr val="FFFFCC"/>
    <a:srgbClr val="FFCCFF"/>
    <a:srgbClr val="DDDDDD"/>
    <a:srgbClr val="FFCCC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507" autoAdjust="0"/>
    <p:restoredTop sz="81441" autoAdjust="0"/>
  </p:normalViewPr>
  <p:slideViewPr>
    <p:cSldViewPr>
      <p:cViewPr varScale="1">
        <p:scale>
          <a:sx n="77" d="100"/>
          <a:sy n="77" d="100"/>
        </p:scale>
        <p:origin x="989" y="6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FC54E-C59E-4F64-8B2B-11F1DFC7B9D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7EE4D48B-F3C0-4289-A5F7-3931EC1B9435}">
      <dgm:prSet phldrT="[Text]" custT="1"/>
      <dgm:spPr/>
      <dgm:t>
        <a:bodyPr/>
        <a:lstStyle/>
        <a:p>
          <a:r>
            <a:rPr lang="de-DE" sz="1200" dirty="0"/>
            <a:t>Investitions-rechenverfahren</a:t>
          </a:r>
        </a:p>
      </dgm:t>
    </dgm:pt>
    <dgm:pt modelId="{2085166F-239C-495B-86F2-2051E0E3B966}" type="parTrans" cxnId="{BA62115E-F0AC-4C68-9274-2E1DA445E12B}">
      <dgm:prSet/>
      <dgm:spPr/>
      <dgm:t>
        <a:bodyPr/>
        <a:lstStyle/>
        <a:p>
          <a:endParaRPr lang="de-DE" sz="1800"/>
        </a:p>
      </dgm:t>
    </dgm:pt>
    <dgm:pt modelId="{03A3A39D-ACD7-4327-8A2F-335353DCF2B0}" type="sibTrans" cxnId="{BA62115E-F0AC-4C68-9274-2E1DA445E12B}">
      <dgm:prSet/>
      <dgm:spPr/>
      <dgm:t>
        <a:bodyPr/>
        <a:lstStyle/>
        <a:p>
          <a:endParaRPr lang="de-DE" sz="1800"/>
        </a:p>
      </dgm:t>
    </dgm:pt>
    <dgm:pt modelId="{88C58BA7-13A0-45D6-9914-8426029CEAEA}">
      <dgm:prSet phldrT="[Text]" custT="1"/>
      <dgm:spPr/>
      <dgm:t>
        <a:bodyPr/>
        <a:lstStyle/>
        <a:p>
          <a:r>
            <a:rPr lang="de-DE" sz="1200" dirty="0"/>
            <a:t>Deterministische </a:t>
          </a:r>
        </a:p>
        <a:p>
          <a:r>
            <a:rPr lang="de-DE" sz="1200" dirty="0"/>
            <a:t>Verfahren</a:t>
          </a:r>
        </a:p>
      </dgm:t>
    </dgm:pt>
    <dgm:pt modelId="{6E8F60BC-2197-4875-903F-1EECE176D669}" type="parTrans" cxnId="{712E7078-7966-48C4-A304-AFA349195552}">
      <dgm:prSet/>
      <dgm:spPr/>
      <dgm:t>
        <a:bodyPr/>
        <a:lstStyle/>
        <a:p>
          <a:endParaRPr lang="de-DE" sz="1800"/>
        </a:p>
      </dgm:t>
    </dgm:pt>
    <dgm:pt modelId="{3AF31B20-5696-4911-9889-EDF3FC0F111C}" type="sibTrans" cxnId="{712E7078-7966-48C4-A304-AFA349195552}">
      <dgm:prSet/>
      <dgm:spPr/>
      <dgm:t>
        <a:bodyPr/>
        <a:lstStyle/>
        <a:p>
          <a:endParaRPr lang="de-DE" sz="1800"/>
        </a:p>
      </dgm:t>
    </dgm:pt>
    <dgm:pt modelId="{34577348-27AF-427D-A461-9B24CA4726DE}">
      <dgm:prSet phldrT="[Text]" custT="1"/>
      <dgm:spPr/>
      <dgm:t>
        <a:bodyPr/>
        <a:lstStyle/>
        <a:p>
          <a:r>
            <a:rPr lang="de-DE" sz="1200" dirty="0"/>
            <a:t>Stochastische</a:t>
          </a:r>
        </a:p>
        <a:p>
          <a:r>
            <a:rPr lang="de-DE" sz="1200" dirty="0"/>
            <a:t>Verfahren</a:t>
          </a:r>
        </a:p>
      </dgm:t>
    </dgm:pt>
    <dgm:pt modelId="{9FDCF706-8A27-405A-9542-3086200E2E73}" type="parTrans" cxnId="{0210A6FE-F998-4064-AA9C-09870AFC8062}">
      <dgm:prSet/>
      <dgm:spPr/>
      <dgm:t>
        <a:bodyPr/>
        <a:lstStyle/>
        <a:p>
          <a:endParaRPr lang="de-DE" sz="1800"/>
        </a:p>
      </dgm:t>
    </dgm:pt>
    <dgm:pt modelId="{55714D90-1BBF-4729-B49D-B7903C0A5688}" type="sibTrans" cxnId="{0210A6FE-F998-4064-AA9C-09870AFC8062}">
      <dgm:prSet/>
      <dgm:spPr/>
      <dgm:t>
        <a:bodyPr/>
        <a:lstStyle/>
        <a:p>
          <a:endParaRPr lang="de-DE" sz="1800"/>
        </a:p>
      </dgm:t>
    </dgm:pt>
    <dgm:pt modelId="{A3D11962-C411-4DBD-B926-F050E11C9E05}">
      <dgm:prSet phldrT="[Text]" custT="1"/>
      <dgm:spPr/>
      <dgm:t>
        <a:bodyPr/>
        <a:lstStyle/>
        <a:p>
          <a:r>
            <a:rPr lang="de-DE" sz="1200" dirty="0"/>
            <a:t>Statische</a:t>
          </a:r>
        </a:p>
        <a:p>
          <a:r>
            <a:rPr lang="de-DE" sz="1200" dirty="0"/>
            <a:t>Verfahren</a:t>
          </a:r>
        </a:p>
      </dgm:t>
    </dgm:pt>
    <dgm:pt modelId="{73C11756-AF54-4F70-B722-13185182324B}" type="parTrans" cxnId="{2E4A8957-9C12-415E-BEEA-4FD7C72E6678}">
      <dgm:prSet/>
      <dgm:spPr/>
      <dgm:t>
        <a:bodyPr/>
        <a:lstStyle/>
        <a:p>
          <a:endParaRPr lang="de-DE" sz="1800"/>
        </a:p>
      </dgm:t>
    </dgm:pt>
    <dgm:pt modelId="{81BFBAB3-F456-4307-8C82-96A07087CE7B}" type="sibTrans" cxnId="{2E4A8957-9C12-415E-BEEA-4FD7C72E6678}">
      <dgm:prSet/>
      <dgm:spPr/>
      <dgm:t>
        <a:bodyPr/>
        <a:lstStyle/>
        <a:p>
          <a:endParaRPr lang="de-DE" sz="1800"/>
        </a:p>
      </dgm:t>
    </dgm:pt>
    <dgm:pt modelId="{2BF59A2C-0AEC-488B-8021-1BF37B9AFAC8}">
      <dgm:prSet custT="1"/>
      <dgm:spPr/>
      <dgm:t>
        <a:bodyPr/>
        <a:lstStyle/>
        <a:p>
          <a:r>
            <a:rPr lang="de-DE" sz="1200" dirty="0"/>
            <a:t>Dynamische Verfahren</a:t>
          </a:r>
        </a:p>
      </dgm:t>
    </dgm:pt>
    <dgm:pt modelId="{E2514A7F-E0F2-4E20-A55F-3C031C98E8B0}" type="parTrans" cxnId="{FCF4451D-CE91-4EFF-9923-7A0824CD5970}">
      <dgm:prSet/>
      <dgm:spPr/>
      <dgm:t>
        <a:bodyPr/>
        <a:lstStyle/>
        <a:p>
          <a:endParaRPr lang="de-DE" sz="1800"/>
        </a:p>
      </dgm:t>
    </dgm:pt>
    <dgm:pt modelId="{69B8B88C-8790-40E5-ACF5-980ABB71BA77}" type="sibTrans" cxnId="{FCF4451D-CE91-4EFF-9923-7A0824CD5970}">
      <dgm:prSet/>
      <dgm:spPr/>
      <dgm:t>
        <a:bodyPr/>
        <a:lstStyle/>
        <a:p>
          <a:endParaRPr lang="de-DE" sz="1800"/>
        </a:p>
      </dgm:t>
    </dgm:pt>
    <dgm:pt modelId="{E2E6A1AA-7D44-4787-BBB9-9FD6C8CA0F7A}">
      <dgm:prSet phldrT="[Text]" custT="1"/>
      <dgm:spPr/>
      <dgm:t>
        <a:bodyPr/>
        <a:lstStyle/>
        <a:p>
          <a:r>
            <a:rPr lang="de-DE" sz="1200" dirty="0" err="1"/>
            <a:t>Kostenver-gleichsverfahren</a:t>
          </a:r>
          <a:endParaRPr lang="de-DE" sz="1200" dirty="0"/>
        </a:p>
      </dgm:t>
    </dgm:pt>
    <dgm:pt modelId="{73B88628-D74F-4697-97F0-54C198298224}" type="parTrans" cxnId="{EB7AC072-CA37-4110-9293-44A943253F11}">
      <dgm:prSet/>
      <dgm:spPr/>
      <dgm:t>
        <a:bodyPr/>
        <a:lstStyle/>
        <a:p>
          <a:endParaRPr lang="de-DE" sz="1800"/>
        </a:p>
      </dgm:t>
    </dgm:pt>
    <dgm:pt modelId="{B011C2E5-101B-4D66-A0A4-76226C9194F0}" type="sibTrans" cxnId="{EB7AC072-CA37-4110-9293-44A943253F11}">
      <dgm:prSet/>
      <dgm:spPr/>
      <dgm:t>
        <a:bodyPr/>
        <a:lstStyle/>
        <a:p>
          <a:endParaRPr lang="de-DE" sz="1800"/>
        </a:p>
      </dgm:t>
    </dgm:pt>
    <dgm:pt modelId="{421EADEC-0F0F-4772-9A6D-DF9CA9B8B336}">
      <dgm:prSet custT="1"/>
      <dgm:spPr/>
      <dgm:t>
        <a:bodyPr/>
        <a:lstStyle/>
        <a:p>
          <a:r>
            <a:rPr lang="de-DE" sz="1200" dirty="0" err="1"/>
            <a:t>Gewinnver-gleichsverfahren</a:t>
          </a:r>
          <a:endParaRPr lang="de-DE" sz="1200" dirty="0"/>
        </a:p>
      </dgm:t>
    </dgm:pt>
    <dgm:pt modelId="{C1D3C1AB-60B2-4B81-8C4A-F4C8197C57C4}" type="parTrans" cxnId="{CF51521E-706F-496F-AE88-264F8B4302F0}">
      <dgm:prSet/>
      <dgm:spPr/>
      <dgm:t>
        <a:bodyPr/>
        <a:lstStyle/>
        <a:p>
          <a:endParaRPr lang="de-DE" sz="1800"/>
        </a:p>
      </dgm:t>
    </dgm:pt>
    <dgm:pt modelId="{8B47B3AB-6376-4D59-981E-A54CF805B83C}" type="sibTrans" cxnId="{CF51521E-706F-496F-AE88-264F8B4302F0}">
      <dgm:prSet/>
      <dgm:spPr/>
      <dgm:t>
        <a:bodyPr/>
        <a:lstStyle/>
        <a:p>
          <a:endParaRPr lang="de-DE" sz="1800"/>
        </a:p>
      </dgm:t>
    </dgm:pt>
    <dgm:pt modelId="{374BA1CF-8F7F-4DD9-8612-C403602872CB}">
      <dgm:prSet custT="1"/>
      <dgm:spPr/>
      <dgm:t>
        <a:bodyPr/>
        <a:lstStyle/>
        <a:p>
          <a:r>
            <a:rPr lang="de-DE" sz="1200" dirty="0"/>
            <a:t>Rentabilitäts-rechnung</a:t>
          </a:r>
        </a:p>
      </dgm:t>
    </dgm:pt>
    <dgm:pt modelId="{398C8CC3-A9A2-4AB4-927F-07A6C5C801AC}" type="parTrans" cxnId="{D3243FAE-B41D-4284-879F-C58D53CE70D2}">
      <dgm:prSet/>
      <dgm:spPr/>
      <dgm:t>
        <a:bodyPr/>
        <a:lstStyle/>
        <a:p>
          <a:endParaRPr lang="de-DE" sz="1800"/>
        </a:p>
      </dgm:t>
    </dgm:pt>
    <dgm:pt modelId="{96D6C43B-9186-4E73-AF26-9B1C1011A551}" type="sibTrans" cxnId="{D3243FAE-B41D-4284-879F-C58D53CE70D2}">
      <dgm:prSet/>
      <dgm:spPr/>
      <dgm:t>
        <a:bodyPr/>
        <a:lstStyle/>
        <a:p>
          <a:endParaRPr lang="de-DE" sz="1800"/>
        </a:p>
      </dgm:t>
    </dgm:pt>
    <dgm:pt modelId="{680F0C20-99F2-4A42-BD34-7A5C6E71B17E}">
      <dgm:prSet custT="1"/>
      <dgm:spPr/>
      <dgm:t>
        <a:bodyPr/>
        <a:lstStyle/>
        <a:p>
          <a:r>
            <a:rPr lang="de-DE" sz="1200" dirty="0"/>
            <a:t>Amortisations-rechnung</a:t>
          </a:r>
        </a:p>
      </dgm:t>
    </dgm:pt>
    <dgm:pt modelId="{0EF6EF90-8F8A-48FB-A484-85B868F37E9D}" type="parTrans" cxnId="{6212D8CB-5C31-4737-A20E-15C66CE458FC}">
      <dgm:prSet/>
      <dgm:spPr/>
      <dgm:t>
        <a:bodyPr/>
        <a:lstStyle/>
        <a:p>
          <a:endParaRPr lang="de-DE" sz="1800"/>
        </a:p>
      </dgm:t>
    </dgm:pt>
    <dgm:pt modelId="{D834258F-93E2-42C7-BB1F-25CF16BB97EA}" type="sibTrans" cxnId="{6212D8CB-5C31-4737-A20E-15C66CE458FC}">
      <dgm:prSet/>
      <dgm:spPr/>
      <dgm:t>
        <a:bodyPr/>
        <a:lstStyle/>
        <a:p>
          <a:endParaRPr lang="de-DE" sz="1800"/>
        </a:p>
      </dgm:t>
    </dgm:pt>
    <dgm:pt modelId="{4943EDF7-44FB-483D-AD20-A16985FFE158}">
      <dgm:prSet custT="1"/>
      <dgm:spPr/>
      <dgm:t>
        <a:bodyPr/>
        <a:lstStyle/>
        <a:p>
          <a:r>
            <a:rPr lang="de-DE" sz="1200" dirty="0"/>
            <a:t>Kapitalwert-methode</a:t>
          </a:r>
        </a:p>
      </dgm:t>
    </dgm:pt>
    <dgm:pt modelId="{E50D3D38-5BEE-4223-A57C-EA01C62BD4B3}" type="parTrans" cxnId="{9942362B-5925-49E9-964E-DE5148328D39}">
      <dgm:prSet/>
      <dgm:spPr/>
      <dgm:t>
        <a:bodyPr/>
        <a:lstStyle/>
        <a:p>
          <a:endParaRPr lang="de-DE" sz="1800"/>
        </a:p>
      </dgm:t>
    </dgm:pt>
    <dgm:pt modelId="{7408C3AE-3597-407C-89AD-BB41B759236A}" type="sibTrans" cxnId="{9942362B-5925-49E9-964E-DE5148328D39}">
      <dgm:prSet/>
      <dgm:spPr/>
      <dgm:t>
        <a:bodyPr/>
        <a:lstStyle/>
        <a:p>
          <a:endParaRPr lang="de-DE" sz="1800"/>
        </a:p>
      </dgm:t>
    </dgm:pt>
    <dgm:pt modelId="{1B8AFBA3-2785-44F9-9B80-DD3C04F55544}">
      <dgm:prSet custT="1"/>
      <dgm:spPr/>
      <dgm:t>
        <a:bodyPr/>
        <a:lstStyle/>
        <a:p>
          <a:r>
            <a:rPr lang="de-DE" sz="1200" dirty="0"/>
            <a:t>Methode des internen Zinsfußes</a:t>
          </a:r>
        </a:p>
      </dgm:t>
    </dgm:pt>
    <dgm:pt modelId="{7B1EC9C7-AB28-4784-A206-9A919B51CBDF}" type="parTrans" cxnId="{CDCB1065-4EC0-44B6-8DA0-792B43FB9AE4}">
      <dgm:prSet/>
      <dgm:spPr/>
      <dgm:t>
        <a:bodyPr/>
        <a:lstStyle/>
        <a:p>
          <a:endParaRPr lang="de-DE" sz="1800"/>
        </a:p>
      </dgm:t>
    </dgm:pt>
    <dgm:pt modelId="{DB37C4D2-5814-4F73-86CA-876C990C997A}" type="sibTrans" cxnId="{CDCB1065-4EC0-44B6-8DA0-792B43FB9AE4}">
      <dgm:prSet/>
      <dgm:spPr/>
      <dgm:t>
        <a:bodyPr/>
        <a:lstStyle/>
        <a:p>
          <a:endParaRPr lang="de-DE" sz="1800"/>
        </a:p>
      </dgm:t>
    </dgm:pt>
    <dgm:pt modelId="{765F8E8E-40A6-44E2-9BA6-CB53E875E38B}">
      <dgm:prSet custT="1"/>
      <dgm:spPr/>
      <dgm:t>
        <a:bodyPr/>
        <a:lstStyle/>
        <a:p>
          <a:r>
            <a:rPr lang="de-DE" sz="1200" dirty="0"/>
            <a:t>Annuitäten-methode</a:t>
          </a:r>
        </a:p>
      </dgm:t>
    </dgm:pt>
    <dgm:pt modelId="{E06FD8EB-F6C0-4FDC-82BF-171A9F343009}" type="parTrans" cxnId="{1CCC993F-AE6A-4E60-B059-455A85FF91DE}">
      <dgm:prSet/>
      <dgm:spPr/>
      <dgm:t>
        <a:bodyPr/>
        <a:lstStyle/>
        <a:p>
          <a:endParaRPr lang="de-DE" sz="1800"/>
        </a:p>
      </dgm:t>
    </dgm:pt>
    <dgm:pt modelId="{B02E403E-97EB-4030-8285-2CB20CC9942C}" type="sibTrans" cxnId="{1CCC993F-AE6A-4E60-B059-455A85FF91DE}">
      <dgm:prSet/>
      <dgm:spPr/>
      <dgm:t>
        <a:bodyPr/>
        <a:lstStyle/>
        <a:p>
          <a:endParaRPr lang="de-DE" sz="1800"/>
        </a:p>
      </dgm:t>
    </dgm:pt>
    <dgm:pt modelId="{442FC584-18EC-46EC-964B-AE595BDD38B7}" type="pres">
      <dgm:prSet presAssocID="{823FC54E-C59E-4F64-8B2B-11F1DFC7B9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504B385B-E45E-4AFF-AAC6-C810D7E0FD06}" type="pres">
      <dgm:prSet presAssocID="{7EE4D48B-F3C0-4289-A5F7-3931EC1B9435}" presName="hierRoot1" presStyleCnt="0">
        <dgm:presLayoutVars>
          <dgm:hierBranch val="init"/>
        </dgm:presLayoutVars>
      </dgm:prSet>
      <dgm:spPr/>
    </dgm:pt>
    <dgm:pt modelId="{99803034-3C05-4440-AFEA-46069D550B8E}" type="pres">
      <dgm:prSet presAssocID="{7EE4D48B-F3C0-4289-A5F7-3931EC1B9435}" presName="rootComposite1" presStyleCnt="0"/>
      <dgm:spPr/>
    </dgm:pt>
    <dgm:pt modelId="{1C62A825-E74B-4CE0-8DF5-B33CED821779}" type="pres">
      <dgm:prSet presAssocID="{7EE4D48B-F3C0-4289-A5F7-3931EC1B9435}" presName="rootText1" presStyleLbl="node0" presStyleIdx="0" presStyleCnt="1" custScaleX="121000" custScaleY="121000" custLinFactNeighborY="-5452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77F7072-052B-4B75-8481-CDE18DEB96DB}" type="pres">
      <dgm:prSet presAssocID="{7EE4D48B-F3C0-4289-A5F7-3931EC1B943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9DFC1F40-C374-4026-8ADA-077979B4068A}" type="pres">
      <dgm:prSet presAssocID="{7EE4D48B-F3C0-4289-A5F7-3931EC1B9435}" presName="hierChild2" presStyleCnt="0"/>
      <dgm:spPr/>
    </dgm:pt>
    <dgm:pt modelId="{A99EC0F1-6806-4EB4-ACB8-1B72D3E72A4F}" type="pres">
      <dgm:prSet presAssocID="{6E8F60BC-2197-4875-903F-1EECE176D669}" presName="Name37" presStyleLbl="parChTrans1D2" presStyleIdx="0" presStyleCnt="2"/>
      <dgm:spPr/>
      <dgm:t>
        <a:bodyPr/>
        <a:lstStyle/>
        <a:p>
          <a:endParaRPr lang="de-DE"/>
        </a:p>
      </dgm:t>
    </dgm:pt>
    <dgm:pt modelId="{795C87C4-0E4A-4555-9CAD-B33ED35888FE}" type="pres">
      <dgm:prSet presAssocID="{88C58BA7-13A0-45D6-9914-8426029CEAEA}" presName="hierRoot2" presStyleCnt="0">
        <dgm:presLayoutVars>
          <dgm:hierBranch/>
        </dgm:presLayoutVars>
      </dgm:prSet>
      <dgm:spPr/>
    </dgm:pt>
    <dgm:pt modelId="{CFF3CDE9-2C85-4916-B288-4E2F786B5D3B}" type="pres">
      <dgm:prSet presAssocID="{88C58BA7-13A0-45D6-9914-8426029CEAEA}" presName="rootComposite" presStyleCnt="0"/>
      <dgm:spPr/>
    </dgm:pt>
    <dgm:pt modelId="{0BB45A44-B5AD-4E5F-A135-B2BA2B535874}" type="pres">
      <dgm:prSet presAssocID="{88C58BA7-13A0-45D6-9914-8426029CEAEA}" presName="rootText" presStyleLbl="node2" presStyleIdx="0" presStyleCnt="2" custScaleX="121000" custScaleY="121000" custLinFactNeighborY="-290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111F527-E472-4B47-8255-20E127AAE0A9}" type="pres">
      <dgm:prSet presAssocID="{88C58BA7-13A0-45D6-9914-8426029CEAEA}" presName="rootConnector" presStyleLbl="node2" presStyleIdx="0" presStyleCnt="2"/>
      <dgm:spPr/>
      <dgm:t>
        <a:bodyPr/>
        <a:lstStyle/>
        <a:p>
          <a:endParaRPr lang="de-DE"/>
        </a:p>
      </dgm:t>
    </dgm:pt>
    <dgm:pt modelId="{07A2AF1C-E142-4A28-A093-1CE0D877B5E2}" type="pres">
      <dgm:prSet presAssocID="{88C58BA7-13A0-45D6-9914-8426029CEAEA}" presName="hierChild4" presStyleCnt="0"/>
      <dgm:spPr/>
    </dgm:pt>
    <dgm:pt modelId="{1E0FE457-59C7-4808-B7C2-355FCE984734}" type="pres">
      <dgm:prSet presAssocID="{73C11756-AF54-4F70-B722-13185182324B}" presName="Name35" presStyleLbl="parChTrans1D3" presStyleIdx="0" presStyleCnt="2"/>
      <dgm:spPr/>
      <dgm:t>
        <a:bodyPr/>
        <a:lstStyle/>
        <a:p>
          <a:endParaRPr lang="de-DE"/>
        </a:p>
      </dgm:t>
    </dgm:pt>
    <dgm:pt modelId="{97DD4FA6-7DA4-4338-B972-BAF89ABA48BC}" type="pres">
      <dgm:prSet presAssocID="{A3D11962-C411-4DBD-B926-F050E11C9E05}" presName="hierRoot2" presStyleCnt="0">
        <dgm:presLayoutVars>
          <dgm:hierBranch/>
        </dgm:presLayoutVars>
      </dgm:prSet>
      <dgm:spPr/>
    </dgm:pt>
    <dgm:pt modelId="{4169A6C3-A5D4-4C7E-B1D4-DAD5DDA4F915}" type="pres">
      <dgm:prSet presAssocID="{A3D11962-C411-4DBD-B926-F050E11C9E05}" presName="rootComposite" presStyleCnt="0"/>
      <dgm:spPr/>
    </dgm:pt>
    <dgm:pt modelId="{2364572A-A111-42DD-9780-2B2D66A283ED}" type="pres">
      <dgm:prSet presAssocID="{A3D11962-C411-4DBD-B926-F050E11C9E05}" presName="rootText" presStyleLbl="node3" presStyleIdx="0" presStyleCnt="2" custScaleX="121000" custScaleY="121000" custLinFactNeighborY="2655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A367C7B-79B5-4F33-9ECF-0E831F54BD80}" type="pres">
      <dgm:prSet presAssocID="{A3D11962-C411-4DBD-B926-F050E11C9E05}" presName="rootConnector" presStyleLbl="node3" presStyleIdx="0" presStyleCnt="2"/>
      <dgm:spPr/>
      <dgm:t>
        <a:bodyPr/>
        <a:lstStyle/>
        <a:p>
          <a:endParaRPr lang="de-DE"/>
        </a:p>
      </dgm:t>
    </dgm:pt>
    <dgm:pt modelId="{0B92859F-82C5-472B-9C00-CD19C0B59EF0}" type="pres">
      <dgm:prSet presAssocID="{A3D11962-C411-4DBD-B926-F050E11C9E05}" presName="hierChild4" presStyleCnt="0"/>
      <dgm:spPr/>
    </dgm:pt>
    <dgm:pt modelId="{0B40B106-4AC7-4ADE-953E-CD625302D843}" type="pres">
      <dgm:prSet presAssocID="{73B88628-D74F-4697-97F0-54C198298224}" presName="Name35" presStyleLbl="parChTrans1D4" presStyleIdx="0" presStyleCnt="7"/>
      <dgm:spPr/>
      <dgm:t>
        <a:bodyPr/>
        <a:lstStyle/>
        <a:p>
          <a:endParaRPr lang="de-DE"/>
        </a:p>
      </dgm:t>
    </dgm:pt>
    <dgm:pt modelId="{0C156074-C7BC-4E91-98B7-E5449B6C5168}" type="pres">
      <dgm:prSet presAssocID="{E2E6A1AA-7D44-4787-BBB9-9FD6C8CA0F7A}" presName="hierRoot2" presStyleCnt="0">
        <dgm:presLayoutVars>
          <dgm:hierBranch/>
        </dgm:presLayoutVars>
      </dgm:prSet>
      <dgm:spPr/>
    </dgm:pt>
    <dgm:pt modelId="{F2DB37BE-032D-4AA1-A81B-F79ABBBCD2AF}" type="pres">
      <dgm:prSet presAssocID="{E2E6A1AA-7D44-4787-BBB9-9FD6C8CA0F7A}" presName="rootComposite" presStyleCnt="0"/>
      <dgm:spPr/>
    </dgm:pt>
    <dgm:pt modelId="{D8CE4745-3251-4109-8108-61430ED39DBA}" type="pres">
      <dgm:prSet presAssocID="{E2E6A1AA-7D44-4787-BBB9-9FD6C8CA0F7A}" presName="rootText" presStyleLbl="node4" presStyleIdx="0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47F0BD0-D9CB-49E1-9CAD-846C8C97C3B1}" type="pres">
      <dgm:prSet presAssocID="{E2E6A1AA-7D44-4787-BBB9-9FD6C8CA0F7A}" presName="rootConnector" presStyleLbl="node4" presStyleIdx="0" presStyleCnt="7"/>
      <dgm:spPr/>
      <dgm:t>
        <a:bodyPr/>
        <a:lstStyle/>
        <a:p>
          <a:endParaRPr lang="de-DE"/>
        </a:p>
      </dgm:t>
    </dgm:pt>
    <dgm:pt modelId="{C9E7CADA-E309-4263-8979-9928EFE20137}" type="pres">
      <dgm:prSet presAssocID="{E2E6A1AA-7D44-4787-BBB9-9FD6C8CA0F7A}" presName="hierChild4" presStyleCnt="0"/>
      <dgm:spPr/>
    </dgm:pt>
    <dgm:pt modelId="{1D675746-3449-431E-8F71-34F2A0194F0B}" type="pres">
      <dgm:prSet presAssocID="{E2E6A1AA-7D44-4787-BBB9-9FD6C8CA0F7A}" presName="hierChild5" presStyleCnt="0"/>
      <dgm:spPr/>
    </dgm:pt>
    <dgm:pt modelId="{DE53ABCC-7A03-41C4-A5FB-00CFB8278CFA}" type="pres">
      <dgm:prSet presAssocID="{C1D3C1AB-60B2-4B81-8C4A-F4C8197C57C4}" presName="Name35" presStyleLbl="parChTrans1D4" presStyleIdx="1" presStyleCnt="7"/>
      <dgm:spPr/>
      <dgm:t>
        <a:bodyPr/>
        <a:lstStyle/>
        <a:p>
          <a:endParaRPr lang="de-DE"/>
        </a:p>
      </dgm:t>
    </dgm:pt>
    <dgm:pt modelId="{25A3AFC2-40DB-4347-AC65-75368313A0EF}" type="pres">
      <dgm:prSet presAssocID="{421EADEC-0F0F-4772-9A6D-DF9CA9B8B336}" presName="hierRoot2" presStyleCnt="0">
        <dgm:presLayoutVars>
          <dgm:hierBranch val="init"/>
        </dgm:presLayoutVars>
      </dgm:prSet>
      <dgm:spPr/>
    </dgm:pt>
    <dgm:pt modelId="{9EE522E7-B9AF-46D4-9D73-5A2E4AD5F1A8}" type="pres">
      <dgm:prSet presAssocID="{421EADEC-0F0F-4772-9A6D-DF9CA9B8B336}" presName="rootComposite" presStyleCnt="0"/>
      <dgm:spPr/>
    </dgm:pt>
    <dgm:pt modelId="{86803FDB-3F0A-463A-8C85-6B3E671331EC}" type="pres">
      <dgm:prSet presAssocID="{421EADEC-0F0F-4772-9A6D-DF9CA9B8B336}" presName="rootText" presStyleLbl="node4" presStyleIdx="1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E260320-ED1D-4CA7-87AC-3EC32A42641C}" type="pres">
      <dgm:prSet presAssocID="{421EADEC-0F0F-4772-9A6D-DF9CA9B8B336}" presName="rootConnector" presStyleLbl="node4" presStyleIdx="1" presStyleCnt="7"/>
      <dgm:spPr/>
      <dgm:t>
        <a:bodyPr/>
        <a:lstStyle/>
        <a:p>
          <a:endParaRPr lang="de-DE"/>
        </a:p>
      </dgm:t>
    </dgm:pt>
    <dgm:pt modelId="{DAD001F3-E67E-45E1-88B4-0033A3E16179}" type="pres">
      <dgm:prSet presAssocID="{421EADEC-0F0F-4772-9A6D-DF9CA9B8B336}" presName="hierChild4" presStyleCnt="0"/>
      <dgm:spPr/>
    </dgm:pt>
    <dgm:pt modelId="{3D60919F-3357-4C77-BA94-8CA14D79F28D}" type="pres">
      <dgm:prSet presAssocID="{421EADEC-0F0F-4772-9A6D-DF9CA9B8B336}" presName="hierChild5" presStyleCnt="0"/>
      <dgm:spPr/>
    </dgm:pt>
    <dgm:pt modelId="{2ACC32B6-51D8-47D2-B1C6-F7B47F6887A6}" type="pres">
      <dgm:prSet presAssocID="{398C8CC3-A9A2-4AB4-927F-07A6C5C801AC}" presName="Name35" presStyleLbl="parChTrans1D4" presStyleIdx="2" presStyleCnt="7"/>
      <dgm:spPr/>
      <dgm:t>
        <a:bodyPr/>
        <a:lstStyle/>
        <a:p>
          <a:endParaRPr lang="de-DE"/>
        </a:p>
      </dgm:t>
    </dgm:pt>
    <dgm:pt modelId="{D759D28C-8659-4635-9159-50BBB20F7541}" type="pres">
      <dgm:prSet presAssocID="{374BA1CF-8F7F-4DD9-8612-C403602872CB}" presName="hierRoot2" presStyleCnt="0">
        <dgm:presLayoutVars>
          <dgm:hierBranch val="init"/>
        </dgm:presLayoutVars>
      </dgm:prSet>
      <dgm:spPr/>
    </dgm:pt>
    <dgm:pt modelId="{242C1EC9-484C-47A1-A959-EE16F8FCEE2B}" type="pres">
      <dgm:prSet presAssocID="{374BA1CF-8F7F-4DD9-8612-C403602872CB}" presName="rootComposite" presStyleCnt="0"/>
      <dgm:spPr/>
    </dgm:pt>
    <dgm:pt modelId="{05E85F23-7580-49FE-90F5-70A8C75AE1ED}" type="pres">
      <dgm:prSet presAssocID="{374BA1CF-8F7F-4DD9-8612-C403602872CB}" presName="rootText" presStyleLbl="node4" presStyleIdx="2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9767956-8446-4AD9-B77A-F5AE90A03488}" type="pres">
      <dgm:prSet presAssocID="{374BA1CF-8F7F-4DD9-8612-C403602872CB}" presName="rootConnector" presStyleLbl="node4" presStyleIdx="2" presStyleCnt="7"/>
      <dgm:spPr/>
      <dgm:t>
        <a:bodyPr/>
        <a:lstStyle/>
        <a:p>
          <a:endParaRPr lang="de-DE"/>
        </a:p>
      </dgm:t>
    </dgm:pt>
    <dgm:pt modelId="{FADFA7D6-B995-4FD1-800E-F7623C113097}" type="pres">
      <dgm:prSet presAssocID="{374BA1CF-8F7F-4DD9-8612-C403602872CB}" presName="hierChild4" presStyleCnt="0"/>
      <dgm:spPr/>
    </dgm:pt>
    <dgm:pt modelId="{5FB37BF9-4C94-4475-890E-77F70428711B}" type="pres">
      <dgm:prSet presAssocID="{374BA1CF-8F7F-4DD9-8612-C403602872CB}" presName="hierChild5" presStyleCnt="0"/>
      <dgm:spPr/>
    </dgm:pt>
    <dgm:pt modelId="{E700DF38-033B-4F41-82D1-E1FDC2B3E08C}" type="pres">
      <dgm:prSet presAssocID="{0EF6EF90-8F8A-48FB-A484-85B868F37E9D}" presName="Name35" presStyleLbl="parChTrans1D4" presStyleIdx="3" presStyleCnt="7"/>
      <dgm:spPr/>
      <dgm:t>
        <a:bodyPr/>
        <a:lstStyle/>
        <a:p>
          <a:endParaRPr lang="de-DE"/>
        </a:p>
      </dgm:t>
    </dgm:pt>
    <dgm:pt modelId="{BEF47E6A-85D3-48FD-B91F-2E266CEAFA99}" type="pres">
      <dgm:prSet presAssocID="{680F0C20-99F2-4A42-BD34-7A5C6E71B17E}" presName="hierRoot2" presStyleCnt="0">
        <dgm:presLayoutVars>
          <dgm:hierBranch val="init"/>
        </dgm:presLayoutVars>
      </dgm:prSet>
      <dgm:spPr/>
    </dgm:pt>
    <dgm:pt modelId="{0D13EE9C-5C42-47D3-BCF9-99ED25D44683}" type="pres">
      <dgm:prSet presAssocID="{680F0C20-99F2-4A42-BD34-7A5C6E71B17E}" presName="rootComposite" presStyleCnt="0"/>
      <dgm:spPr/>
    </dgm:pt>
    <dgm:pt modelId="{8FD7BB70-8159-468C-B5BD-6AE40DE74A39}" type="pres">
      <dgm:prSet presAssocID="{680F0C20-99F2-4A42-BD34-7A5C6E71B17E}" presName="rootText" presStyleLbl="node4" presStyleIdx="3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9B15930-EAD1-4C4B-AD28-51FBBDF5A63F}" type="pres">
      <dgm:prSet presAssocID="{680F0C20-99F2-4A42-BD34-7A5C6E71B17E}" presName="rootConnector" presStyleLbl="node4" presStyleIdx="3" presStyleCnt="7"/>
      <dgm:spPr/>
      <dgm:t>
        <a:bodyPr/>
        <a:lstStyle/>
        <a:p>
          <a:endParaRPr lang="de-DE"/>
        </a:p>
      </dgm:t>
    </dgm:pt>
    <dgm:pt modelId="{1CED1091-5516-49CF-9394-1D3879E6D9BB}" type="pres">
      <dgm:prSet presAssocID="{680F0C20-99F2-4A42-BD34-7A5C6E71B17E}" presName="hierChild4" presStyleCnt="0"/>
      <dgm:spPr/>
    </dgm:pt>
    <dgm:pt modelId="{0AC58E23-E086-4070-B2CD-E17582542851}" type="pres">
      <dgm:prSet presAssocID="{680F0C20-99F2-4A42-BD34-7A5C6E71B17E}" presName="hierChild5" presStyleCnt="0"/>
      <dgm:spPr/>
    </dgm:pt>
    <dgm:pt modelId="{A903184F-56FA-4608-89B8-496AC00C70CB}" type="pres">
      <dgm:prSet presAssocID="{A3D11962-C411-4DBD-B926-F050E11C9E05}" presName="hierChild5" presStyleCnt="0"/>
      <dgm:spPr/>
    </dgm:pt>
    <dgm:pt modelId="{ED6BAC1E-4E9C-4420-9A63-6E953CAF4247}" type="pres">
      <dgm:prSet presAssocID="{E2514A7F-E0F2-4E20-A55F-3C031C98E8B0}" presName="Name35" presStyleLbl="parChTrans1D3" presStyleIdx="1" presStyleCnt="2"/>
      <dgm:spPr/>
      <dgm:t>
        <a:bodyPr/>
        <a:lstStyle/>
        <a:p>
          <a:endParaRPr lang="de-DE"/>
        </a:p>
      </dgm:t>
    </dgm:pt>
    <dgm:pt modelId="{7B8D6183-98DA-4986-A2CE-300BD68A7387}" type="pres">
      <dgm:prSet presAssocID="{2BF59A2C-0AEC-488B-8021-1BF37B9AFAC8}" presName="hierRoot2" presStyleCnt="0">
        <dgm:presLayoutVars>
          <dgm:hierBranch/>
        </dgm:presLayoutVars>
      </dgm:prSet>
      <dgm:spPr/>
    </dgm:pt>
    <dgm:pt modelId="{7501162D-C5F7-42C7-8487-5B86ADED4622}" type="pres">
      <dgm:prSet presAssocID="{2BF59A2C-0AEC-488B-8021-1BF37B9AFAC8}" presName="rootComposite" presStyleCnt="0"/>
      <dgm:spPr/>
    </dgm:pt>
    <dgm:pt modelId="{9FEC6869-C6BC-4CB6-8E21-E0CBD8C10954}" type="pres">
      <dgm:prSet presAssocID="{2BF59A2C-0AEC-488B-8021-1BF37B9AFAC8}" presName="rootText" presStyleLbl="node3" presStyleIdx="1" presStyleCnt="2" custScaleX="121000" custScaleY="121000" custLinFactNeighborY="2655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8A8878-E999-4543-87EF-C9119ADF399D}" type="pres">
      <dgm:prSet presAssocID="{2BF59A2C-0AEC-488B-8021-1BF37B9AFAC8}" presName="rootConnector" presStyleLbl="node3" presStyleIdx="1" presStyleCnt="2"/>
      <dgm:spPr/>
      <dgm:t>
        <a:bodyPr/>
        <a:lstStyle/>
        <a:p>
          <a:endParaRPr lang="de-DE"/>
        </a:p>
      </dgm:t>
    </dgm:pt>
    <dgm:pt modelId="{20DB77C0-C73B-4EF9-B4B7-5134378F2095}" type="pres">
      <dgm:prSet presAssocID="{2BF59A2C-0AEC-488B-8021-1BF37B9AFAC8}" presName="hierChild4" presStyleCnt="0"/>
      <dgm:spPr/>
    </dgm:pt>
    <dgm:pt modelId="{981CE339-059C-4156-9C07-6517E10A935C}" type="pres">
      <dgm:prSet presAssocID="{E50D3D38-5BEE-4223-A57C-EA01C62BD4B3}" presName="Name35" presStyleLbl="parChTrans1D4" presStyleIdx="4" presStyleCnt="7"/>
      <dgm:spPr/>
      <dgm:t>
        <a:bodyPr/>
        <a:lstStyle/>
        <a:p>
          <a:endParaRPr lang="de-DE"/>
        </a:p>
      </dgm:t>
    </dgm:pt>
    <dgm:pt modelId="{761CAFCD-A00A-4802-AF08-0A52EFC22248}" type="pres">
      <dgm:prSet presAssocID="{4943EDF7-44FB-483D-AD20-A16985FFE158}" presName="hierRoot2" presStyleCnt="0">
        <dgm:presLayoutVars>
          <dgm:hierBranch/>
        </dgm:presLayoutVars>
      </dgm:prSet>
      <dgm:spPr/>
    </dgm:pt>
    <dgm:pt modelId="{733A2E81-244D-403D-B865-7257B7180450}" type="pres">
      <dgm:prSet presAssocID="{4943EDF7-44FB-483D-AD20-A16985FFE158}" presName="rootComposite" presStyleCnt="0"/>
      <dgm:spPr/>
    </dgm:pt>
    <dgm:pt modelId="{1A3F77AA-DCC2-478A-A411-B77696302443}" type="pres">
      <dgm:prSet presAssocID="{4943EDF7-44FB-483D-AD20-A16985FFE158}" presName="rootText" presStyleLbl="node4" presStyleIdx="4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A6531BC-715B-43D1-8EC5-E60C29414266}" type="pres">
      <dgm:prSet presAssocID="{4943EDF7-44FB-483D-AD20-A16985FFE158}" presName="rootConnector" presStyleLbl="node4" presStyleIdx="4" presStyleCnt="7"/>
      <dgm:spPr/>
      <dgm:t>
        <a:bodyPr/>
        <a:lstStyle/>
        <a:p>
          <a:endParaRPr lang="de-DE"/>
        </a:p>
      </dgm:t>
    </dgm:pt>
    <dgm:pt modelId="{03B539B9-D856-43A3-841A-DA250EA84CEC}" type="pres">
      <dgm:prSet presAssocID="{4943EDF7-44FB-483D-AD20-A16985FFE158}" presName="hierChild4" presStyleCnt="0"/>
      <dgm:spPr/>
    </dgm:pt>
    <dgm:pt modelId="{78FED97B-C139-4D9A-8FB0-5E19A3A8E38A}" type="pres">
      <dgm:prSet presAssocID="{4943EDF7-44FB-483D-AD20-A16985FFE158}" presName="hierChild5" presStyleCnt="0"/>
      <dgm:spPr/>
    </dgm:pt>
    <dgm:pt modelId="{100542B3-8169-4D68-923A-9049C7C426DB}" type="pres">
      <dgm:prSet presAssocID="{7B1EC9C7-AB28-4784-A206-9A919B51CBDF}" presName="Name35" presStyleLbl="parChTrans1D4" presStyleIdx="5" presStyleCnt="7"/>
      <dgm:spPr/>
      <dgm:t>
        <a:bodyPr/>
        <a:lstStyle/>
        <a:p>
          <a:endParaRPr lang="de-DE"/>
        </a:p>
      </dgm:t>
    </dgm:pt>
    <dgm:pt modelId="{F19CC9F7-BF91-4782-87A8-2FB2139942EC}" type="pres">
      <dgm:prSet presAssocID="{1B8AFBA3-2785-44F9-9B80-DD3C04F55544}" presName="hierRoot2" presStyleCnt="0">
        <dgm:presLayoutVars>
          <dgm:hierBranch/>
        </dgm:presLayoutVars>
      </dgm:prSet>
      <dgm:spPr/>
    </dgm:pt>
    <dgm:pt modelId="{D036563A-D0C8-428A-8BD7-73C6ED15F452}" type="pres">
      <dgm:prSet presAssocID="{1B8AFBA3-2785-44F9-9B80-DD3C04F55544}" presName="rootComposite" presStyleCnt="0"/>
      <dgm:spPr/>
    </dgm:pt>
    <dgm:pt modelId="{9EB0C773-2052-4F70-93C3-E65FFAF44C17}" type="pres">
      <dgm:prSet presAssocID="{1B8AFBA3-2785-44F9-9B80-DD3C04F55544}" presName="rootText" presStyleLbl="node4" presStyleIdx="5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7F5F25-DDCC-467C-8755-260A33027F15}" type="pres">
      <dgm:prSet presAssocID="{1B8AFBA3-2785-44F9-9B80-DD3C04F55544}" presName="rootConnector" presStyleLbl="node4" presStyleIdx="5" presStyleCnt="7"/>
      <dgm:spPr/>
      <dgm:t>
        <a:bodyPr/>
        <a:lstStyle/>
        <a:p>
          <a:endParaRPr lang="de-DE"/>
        </a:p>
      </dgm:t>
    </dgm:pt>
    <dgm:pt modelId="{4653E4B3-7331-47C6-95E6-F22A7834E3FF}" type="pres">
      <dgm:prSet presAssocID="{1B8AFBA3-2785-44F9-9B80-DD3C04F55544}" presName="hierChild4" presStyleCnt="0"/>
      <dgm:spPr/>
    </dgm:pt>
    <dgm:pt modelId="{45C33C3E-5420-4904-B652-55395781D83C}" type="pres">
      <dgm:prSet presAssocID="{1B8AFBA3-2785-44F9-9B80-DD3C04F55544}" presName="hierChild5" presStyleCnt="0"/>
      <dgm:spPr/>
    </dgm:pt>
    <dgm:pt modelId="{03EF6837-F60B-48A6-9E10-5B597843F3D8}" type="pres">
      <dgm:prSet presAssocID="{E06FD8EB-F6C0-4FDC-82BF-171A9F343009}" presName="Name35" presStyleLbl="parChTrans1D4" presStyleIdx="6" presStyleCnt="7"/>
      <dgm:spPr/>
      <dgm:t>
        <a:bodyPr/>
        <a:lstStyle/>
        <a:p>
          <a:endParaRPr lang="de-DE"/>
        </a:p>
      </dgm:t>
    </dgm:pt>
    <dgm:pt modelId="{DFE04FD3-28B0-4BF2-84C4-15EC1B1E7330}" type="pres">
      <dgm:prSet presAssocID="{765F8E8E-40A6-44E2-9BA6-CB53E875E38B}" presName="hierRoot2" presStyleCnt="0">
        <dgm:presLayoutVars>
          <dgm:hierBranch/>
        </dgm:presLayoutVars>
      </dgm:prSet>
      <dgm:spPr/>
    </dgm:pt>
    <dgm:pt modelId="{BC18CD5C-FCF1-4954-A072-2832168F1437}" type="pres">
      <dgm:prSet presAssocID="{765F8E8E-40A6-44E2-9BA6-CB53E875E38B}" presName="rootComposite" presStyleCnt="0"/>
      <dgm:spPr/>
    </dgm:pt>
    <dgm:pt modelId="{ACE8D602-69C7-4E26-A75B-D53C4FDEFEE4}" type="pres">
      <dgm:prSet presAssocID="{765F8E8E-40A6-44E2-9BA6-CB53E875E38B}" presName="rootText" presStyleLbl="node4" presStyleIdx="6" presStyleCnt="7" custScaleX="121000" custScaleY="121000" custLinFactNeighborY="5796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35F6953-12A2-41E1-B0E0-D7327B08C72B}" type="pres">
      <dgm:prSet presAssocID="{765F8E8E-40A6-44E2-9BA6-CB53E875E38B}" presName="rootConnector" presStyleLbl="node4" presStyleIdx="6" presStyleCnt="7"/>
      <dgm:spPr/>
      <dgm:t>
        <a:bodyPr/>
        <a:lstStyle/>
        <a:p>
          <a:endParaRPr lang="de-DE"/>
        </a:p>
      </dgm:t>
    </dgm:pt>
    <dgm:pt modelId="{27E2AC4A-0D79-41CB-9779-5830201BCDC7}" type="pres">
      <dgm:prSet presAssocID="{765F8E8E-40A6-44E2-9BA6-CB53E875E38B}" presName="hierChild4" presStyleCnt="0"/>
      <dgm:spPr/>
    </dgm:pt>
    <dgm:pt modelId="{F44CF54C-8DBA-423B-90B1-D8930DEE71D5}" type="pres">
      <dgm:prSet presAssocID="{765F8E8E-40A6-44E2-9BA6-CB53E875E38B}" presName="hierChild5" presStyleCnt="0"/>
      <dgm:spPr/>
    </dgm:pt>
    <dgm:pt modelId="{40C8641D-B94C-4898-BE03-18BCF26EB2F8}" type="pres">
      <dgm:prSet presAssocID="{2BF59A2C-0AEC-488B-8021-1BF37B9AFAC8}" presName="hierChild5" presStyleCnt="0"/>
      <dgm:spPr/>
    </dgm:pt>
    <dgm:pt modelId="{4A35F05B-BBF3-425C-8350-4FE8627D8CBE}" type="pres">
      <dgm:prSet presAssocID="{88C58BA7-13A0-45D6-9914-8426029CEAEA}" presName="hierChild5" presStyleCnt="0"/>
      <dgm:spPr/>
    </dgm:pt>
    <dgm:pt modelId="{DC6D3B35-57D0-4395-BBC6-A913071C893E}" type="pres">
      <dgm:prSet presAssocID="{9FDCF706-8A27-405A-9542-3086200E2E73}" presName="Name37" presStyleLbl="parChTrans1D2" presStyleIdx="1" presStyleCnt="2"/>
      <dgm:spPr/>
      <dgm:t>
        <a:bodyPr/>
        <a:lstStyle/>
        <a:p>
          <a:endParaRPr lang="de-DE"/>
        </a:p>
      </dgm:t>
    </dgm:pt>
    <dgm:pt modelId="{3D4361AE-9234-408F-A9C8-C34450A5217C}" type="pres">
      <dgm:prSet presAssocID="{34577348-27AF-427D-A461-9B24CA4726DE}" presName="hierRoot2" presStyleCnt="0">
        <dgm:presLayoutVars>
          <dgm:hierBranch val="init"/>
        </dgm:presLayoutVars>
      </dgm:prSet>
      <dgm:spPr/>
    </dgm:pt>
    <dgm:pt modelId="{344D69B9-FDC2-4D6F-8204-2BC7155BE06E}" type="pres">
      <dgm:prSet presAssocID="{34577348-27AF-427D-A461-9B24CA4726DE}" presName="rootComposite" presStyleCnt="0"/>
      <dgm:spPr/>
    </dgm:pt>
    <dgm:pt modelId="{0FBAAF66-FF12-43DC-8002-2DAB538D4790}" type="pres">
      <dgm:prSet presAssocID="{34577348-27AF-427D-A461-9B24CA4726DE}" presName="rootText" presStyleLbl="node2" presStyleIdx="1" presStyleCnt="2" custScaleX="121000" custScaleY="121000" custLinFactNeighborY="-290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D5316E0-88CB-4069-A9EE-19FE7502ADA4}" type="pres">
      <dgm:prSet presAssocID="{34577348-27AF-427D-A461-9B24CA4726DE}" presName="rootConnector" presStyleLbl="node2" presStyleIdx="1" presStyleCnt="2"/>
      <dgm:spPr/>
      <dgm:t>
        <a:bodyPr/>
        <a:lstStyle/>
        <a:p>
          <a:endParaRPr lang="de-DE"/>
        </a:p>
      </dgm:t>
    </dgm:pt>
    <dgm:pt modelId="{0BC0799D-30E4-494A-BC79-0218FBDAB32C}" type="pres">
      <dgm:prSet presAssocID="{34577348-27AF-427D-A461-9B24CA4726DE}" presName="hierChild4" presStyleCnt="0"/>
      <dgm:spPr/>
    </dgm:pt>
    <dgm:pt modelId="{5B99D55A-47D3-477A-97A2-F14655B05557}" type="pres">
      <dgm:prSet presAssocID="{34577348-27AF-427D-A461-9B24CA4726DE}" presName="hierChild5" presStyleCnt="0"/>
      <dgm:spPr/>
    </dgm:pt>
    <dgm:pt modelId="{1BEC8A9E-A34C-4A3F-B808-0316F3637FA7}" type="pres">
      <dgm:prSet presAssocID="{7EE4D48B-F3C0-4289-A5F7-3931EC1B9435}" presName="hierChild3" presStyleCnt="0"/>
      <dgm:spPr/>
    </dgm:pt>
  </dgm:ptLst>
  <dgm:cxnLst>
    <dgm:cxn modelId="{15A03742-9390-4730-BE1F-BC2BA9F6C883}" type="presOf" srcId="{E06FD8EB-F6C0-4FDC-82BF-171A9F343009}" destId="{03EF6837-F60B-48A6-9E10-5B597843F3D8}" srcOrd="0" destOrd="0" presId="urn:microsoft.com/office/officeart/2005/8/layout/orgChart1"/>
    <dgm:cxn modelId="{7A4D07E2-5577-494B-9030-FE37AC3775C4}" type="presOf" srcId="{2BF59A2C-0AEC-488B-8021-1BF37B9AFAC8}" destId="{9FEC6869-C6BC-4CB6-8E21-E0CBD8C10954}" srcOrd="0" destOrd="0" presId="urn:microsoft.com/office/officeart/2005/8/layout/orgChart1"/>
    <dgm:cxn modelId="{A555D07D-9F2A-4B54-ABAF-3E4E5F052980}" type="presOf" srcId="{1B8AFBA3-2785-44F9-9B80-DD3C04F55544}" destId="{EA7F5F25-DDCC-467C-8755-260A33027F15}" srcOrd="1" destOrd="0" presId="urn:microsoft.com/office/officeart/2005/8/layout/orgChart1"/>
    <dgm:cxn modelId="{6212D8CB-5C31-4737-A20E-15C66CE458FC}" srcId="{A3D11962-C411-4DBD-B926-F050E11C9E05}" destId="{680F0C20-99F2-4A42-BD34-7A5C6E71B17E}" srcOrd="3" destOrd="0" parTransId="{0EF6EF90-8F8A-48FB-A484-85B868F37E9D}" sibTransId="{D834258F-93E2-42C7-BB1F-25CF16BB97EA}"/>
    <dgm:cxn modelId="{A6D0F6D3-0F39-41D2-9876-530EA9681C33}" type="presOf" srcId="{73B88628-D74F-4697-97F0-54C198298224}" destId="{0B40B106-4AC7-4ADE-953E-CD625302D843}" srcOrd="0" destOrd="0" presId="urn:microsoft.com/office/officeart/2005/8/layout/orgChart1"/>
    <dgm:cxn modelId="{03BAFB89-D9CF-4C3D-B5FB-FFC38601AE68}" type="presOf" srcId="{E50D3D38-5BEE-4223-A57C-EA01C62BD4B3}" destId="{981CE339-059C-4156-9C07-6517E10A935C}" srcOrd="0" destOrd="0" presId="urn:microsoft.com/office/officeart/2005/8/layout/orgChart1"/>
    <dgm:cxn modelId="{E38B0D4F-D86B-470B-AE75-AF38ADE265B3}" type="presOf" srcId="{1B8AFBA3-2785-44F9-9B80-DD3C04F55544}" destId="{9EB0C773-2052-4F70-93C3-E65FFAF44C17}" srcOrd="0" destOrd="0" presId="urn:microsoft.com/office/officeart/2005/8/layout/orgChart1"/>
    <dgm:cxn modelId="{0210A6FE-F998-4064-AA9C-09870AFC8062}" srcId="{7EE4D48B-F3C0-4289-A5F7-3931EC1B9435}" destId="{34577348-27AF-427D-A461-9B24CA4726DE}" srcOrd="1" destOrd="0" parTransId="{9FDCF706-8A27-405A-9542-3086200E2E73}" sibTransId="{55714D90-1BBF-4729-B49D-B7903C0A5688}"/>
    <dgm:cxn modelId="{128A70D6-53A5-463A-B0F4-D750648A289F}" type="presOf" srcId="{374BA1CF-8F7F-4DD9-8612-C403602872CB}" destId="{59767956-8446-4AD9-B77A-F5AE90A03488}" srcOrd="1" destOrd="0" presId="urn:microsoft.com/office/officeart/2005/8/layout/orgChart1"/>
    <dgm:cxn modelId="{4552E035-2420-4525-97B6-891F62C58CE3}" type="presOf" srcId="{A3D11962-C411-4DBD-B926-F050E11C9E05}" destId="{2364572A-A111-42DD-9780-2B2D66A283ED}" srcOrd="0" destOrd="0" presId="urn:microsoft.com/office/officeart/2005/8/layout/orgChart1"/>
    <dgm:cxn modelId="{CF51521E-706F-496F-AE88-264F8B4302F0}" srcId="{A3D11962-C411-4DBD-B926-F050E11C9E05}" destId="{421EADEC-0F0F-4772-9A6D-DF9CA9B8B336}" srcOrd="1" destOrd="0" parTransId="{C1D3C1AB-60B2-4B81-8C4A-F4C8197C57C4}" sibTransId="{8B47B3AB-6376-4D59-981E-A54CF805B83C}"/>
    <dgm:cxn modelId="{E7440423-69CE-4E86-91EC-545FB4C94B5F}" type="presOf" srcId="{823FC54E-C59E-4F64-8B2B-11F1DFC7B9DF}" destId="{442FC584-18EC-46EC-964B-AE595BDD38B7}" srcOrd="0" destOrd="0" presId="urn:microsoft.com/office/officeart/2005/8/layout/orgChart1"/>
    <dgm:cxn modelId="{56E98DE1-E35E-4AC4-B1B8-E40769075D6C}" type="presOf" srcId="{34577348-27AF-427D-A461-9B24CA4726DE}" destId="{AD5316E0-88CB-4069-A9EE-19FE7502ADA4}" srcOrd="1" destOrd="0" presId="urn:microsoft.com/office/officeart/2005/8/layout/orgChart1"/>
    <dgm:cxn modelId="{2B4D5496-EC65-4D02-90F9-3709E22B0AAD}" type="presOf" srcId="{0EF6EF90-8F8A-48FB-A484-85B868F37E9D}" destId="{E700DF38-033B-4F41-82D1-E1FDC2B3E08C}" srcOrd="0" destOrd="0" presId="urn:microsoft.com/office/officeart/2005/8/layout/orgChart1"/>
    <dgm:cxn modelId="{FAB49399-35DA-4415-9B0C-E3EEF52B958C}" type="presOf" srcId="{7EE4D48B-F3C0-4289-A5F7-3931EC1B9435}" destId="{477F7072-052B-4B75-8481-CDE18DEB96DB}" srcOrd="1" destOrd="0" presId="urn:microsoft.com/office/officeart/2005/8/layout/orgChart1"/>
    <dgm:cxn modelId="{565E190D-27A5-4EB7-A56B-0B27C773BF72}" type="presOf" srcId="{4943EDF7-44FB-483D-AD20-A16985FFE158}" destId="{CA6531BC-715B-43D1-8EC5-E60C29414266}" srcOrd="1" destOrd="0" presId="urn:microsoft.com/office/officeart/2005/8/layout/orgChart1"/>
    <dgm:cxn modelId="{4D2BB1F0-CD33-48CF-8519-90A4B54E8CF9}" type="presOf" srcId="{88C58BA7-13A0-45D6-9914-8426029CEAEA}" destId="{C111F527-E472-4B47-8255-20E127AAE0A9}" srcOrd="1" destOrd="0" presId="urn:microsoft.com/office/officeart/2005/8/layout/orgChart1"/>
    <dgm:cxn modelId="{BDEA7AED-A43A-4808-868B-A8437775227D}" type="presOf" srcId="{73C11756-AF54-4F70-B722-13185182324B}" destId="{1E0FE457-59C7-4808-B7C2-355FCE984734}" srcOrd="0" destOrd="0" presId="urn:microsoft.com/office/officeart/2005/8/layout/orgChart1"/>
    <dgm:cxn modelId="{77D66AC8-6E8F-4FDB-8C03-32CBF0A2641F}" type="presOf" srcId="{E2514A7F-E0F2-4E20-A55F-3C031C98E8B0}" destId="{ED6BAC1E-4E9C-4420-9A63-6E953CAF4247}" srcOrd="0" destOrd="0" presId="urn:microsoft.com/office/officeart/2005/8/layout/orgChart1"/>
    <dgm:cxn modelId="{3FDC84A3-E509-4B01-A868-A57297CD1912}" type="presOf" srcId="{E2E6A1AA-7D44-4787-BBB9-9FD6C8CA0F7A}" destId="{B47F0BD0-D9CB-49E1-9CAD-846C8C97C3B1}" srcOrd="1" destOrd="0" presId="urn:microsoft.com/office/officeart/2005/8/layout/orgChart1"/>
    <dgm:cxn modelId="{BA62115E-F0AC-4C68-9274-2E1DA445E12B}" srcId="{823FC54E-C59E-4F64-8B2B-11F1DFC7B9DF}" destId="{7EE4D48B-F3C0-4289-A5F7-3931EC1B9435}" srcOrd="0" destOrd="0" parTransId="{2085166F-239C-495B-86F2-2051E0E3B966}" sibTransId="{03A3A39D-ACD7-4327-8A2F-335353DCF2B0}"/>
    <dgm:cxn modelId="{B182A31F-911E-4412-BD05-AC18952A438A}" type="presOf" srcId="{7B1EC9C7-AB28-4784-A206-9A919B51CBDF}" destId="{100542B3-8169-4D68-923A-9049C7C426DB}" srcOrd="0" destOrd="0" presId="urn:microsoft.com/office/officeart/2005/8/layout/orgChart1"/>
    <dgm:cxn modelId="{712E7078-7966-48C4-A304-AFA349195552}" srcId="{7EE4D48B-F3C0-4289-A5F7-3931EC1B9435}" destId="{88C58BA7-13A0-45D6-9914-8426029CEAEA}" srcOrd="0" destOrd="0" parTransId="{6E8F60BC-2197-4875-903F-1EECE176D669}" sibTransId="{3AF31B20-5696-4911-9889-EDF3FC0F111C}"/>
    <dgm:cxn modelId="{D0B9FE0F-F977-4460-ABB9-0710FFD0766F}" type="presOf" srcId="{6E8F60BC-2197-4875-903F-1EECE176D669}" destId="{A99EC0F1-6806-4EB4-ACB8-1B72D3E72A4F}" srcOrd="0" destOrd="0" presId="urn:microsoft.com/office/officeart/2005/8/layout/orgChart1"/>
    <dgm:cxn modelId="{1CCC993F-AE6A-4E60-B059-455A85FF91DE}" srcId="{2BF59A2C-0AEC-488B-8021-1BF37B9AFAC8}" destId="{765F8E8E-40A6-44E2-9BA6-CB53E875E38B}" srcOrd="2" destOrd="0" parTransId="{E06FD8EB-F6C0-4FDC-82BF-171A9F343009}" sibTransId="{B02E403E-97EB-4030-8285-2CB20CC9942C}"/>
    <dgm:cxn modelId="{ED95EB4A-0DB4-4860-94E4-9D2B6D530800}" type="presOf" srcId="{88C58BA7-13A0-45D6-9914-8426029CEAEA}" destId="{0BB45A44-B5AD-4E5F-A135-B2BA2B535874}" srcOrd="0" destOrd="0" presId="urn:microsoft.com/office/officeart/2005/8/layout/orgChart1"/>
    <dgm:cxn modelId="{B9FC2515-2918-4816-BE93-DA184E869FC0}" type="presOf" srcId="{2BF59A2C-0AEC-488B-8021-1BF37B9AFAC8}" destId="{7C8A8878-E999-4543-87EF-C9119ADF399D}" srcOrd="1" destOrd="0" presId="urn:microsoft.com/office/officeart/2005/8/layout/orgChart1"/>
    <dgm:cxn modelId="{9942362B-5925-49E9-964E-DE5148328D39}" srcId="{2BF59A2C-0AEC-488B-8021-1BF37B9AFAC8}" destId="{4943EDF7-44FB-483D-AD20-A16985FFE158}" srcOrd="0" destOrd="0" parTransId="{E50D3D38-5BEE-4223-A57C-EA01C62BD4B3}" sibTransId="{7408C3AE-3597-407C-89AD-BB41B759236A}"/>
    <dgm:cxn modelId="{1B0D4902-DFD5-4130-BDBC-39F9244B23E0}" type="presOf" srcId="{34577348-27AF-427D-A461-9B24CA4726DE}" destId="{0FBAAF66-FF12-43DC-8002-2DAB538D4790}" srcOrd="0" destOrd="0" presId="urn:microsoft.com/office/officeart/2005/8/layout/orgChart1"/>
    <dgm:cxn modelId="{F05329B0-375C-4FC0-8E68-0D507D61EE44}" type="presOf" srcId="{A3D11962-C411-4DBD-B926-F050E11C9E05}" destId="{4A367C7B-79B5-4F33-9ECF-0E831F54BD80}" srcOrd="1" destOrd="0" presId="urn:microsoft.com/office/officeart/2005/8/layout/orgChart1"/>
    <dgm:cxn modelId="{F84B8229-0F3C-4FAB-8E1C-9C56396B41CA}" type="presOf" srcId="{4943EDF7-44FB-483D-AD20-A16985FFE158}" destId="{1A3F77AA-DCC2-478A-A411-B77696302443}" srcOrd="0" destOrd="0" presId="urn:microsoft.com/office/officeart/2005/8/layout/orgChart1"/>
    <dgm:cxn modelId="{CDCB1065-4EC0-44B6-8DA0-792B43FB9AE4}" srcId="{2BF59A2C-0AEC-488B-8021-1BF37B9AFAC8}" destId="{1B8AFBA3-2785-44F9-9B80-DD3C04F55544}" srcOrd="1" destOrd="0" parTransId="{7B1EC9C7-AB28-4784-A206-9A919B51CBDF}" sibTransId="{DB37C4D2-5814-4F73-86CA-876C990C997A}"/>
    <dgm:cxn modelId="{BE289818-1A53-4AE4-88BB-5D6D2203C85D}" type="presOf" srcId="{765F8E8E-40A6-44E2-9BA6-CB53E875E38B}" destId="{ACE8D602-69C7-4E26-A75B-D53C4FDEFEE4}" srcOrd="0" destOrd="0" presId="urn:microsoft.com/office/officeart/2005/8/layout/orgChart1"/>
    <dgm:cxn modelId="{168B97B7-1925-4224-B008-0EDB97A5BA3F}" type="presOf" srcId="{398C8CC3-A9A2-4AB4-927F-07A6C5C801AC}" destId="{2ACC32B6-51D8-47D2-B1C6-F7B47F6887A6}" srcOrd="0" destOrd="0" presId="urn:microsoft.com/office/officeart/2005/8/layout/orgChart1"/>
    <dgm:cxn modelId="{7E45EFCC-213D-4CB6-ADFE-A58427336D02}" type="presOf" srcId="{374BA1CF-8F7F-4DD9-8612-C403602872CB}" destId="{05E85F23-7580-49FE-90F5-70A8C75AE1ED}" srcOrd="0" destOrd="0" presId="urn:microsoft.com/office/officeart/2005/8/layout/orgChart1"/>
    <dgm:cxn modelId="{8C865C24-2EFF-41E3-A12B-6B3313389F5A}" type="presOf" srcId="{421EADEC-0F0F-4772-9A6D-DF9CA9B8B336}" destId="{86803FDB-3F0A-463A-8C85-6B3E671331EC}" srcOrd="0" destOrd="0" presId="urn:microsoft.com/office/officeart/2005/8/layout/orgChart1"/>
    <dgm:cxn modelId="{18F7DA45-690B-4050-BE9D-23BFE81E9F41}" type="presOf" srcId="{421EADEC-0F0F-4772-9A6D-DF9CA9B8B336}" destId="{EE260320-ED1D-4CA7-87AC-3EC32A42641C}" srcOrd="1" destOrd="0" presId="urn:microsoft.com/office/officeart/2005/8/layout/orgChart1"/>
    <dgm:cxn modelId="{EB7AC072-CA37-4110-9293-44A943253F11}" srcId="{A3D11962-C411-4DBD-B926-F050E11C9E05}" destId="{E2E6A1AA-7D44-4787-BBB9-9FD6C8CA0F7A}" srcOrd="0" destOrd="0" parTransId="{73B88628-D74F-4697-97F0-54C198298224}" sibTransId="{B011C2E5-101B-4D66-A0A4-76226C9194F0}"/>
    <dgm:cxn modelId="{2AE9DCC2-163B-4E94-B437-B73926B605EE}" type="presOf" srcId="{C1D3C1AB-60B2-4B81-8C4A-F4C8197C57C4}" destId="{DE53ABCC-7A03-41C4-A5FB-00CFB8278CFA}" srcOrd="0" destOrd="0" presId="urn:microsoft.com/office/officeart/2005/8/layout/orgChart1"/>
    <dgm:cxn modelId="{42544C02-615B-4EDD-A22B-E359233A5FF8}" type="presOf" srcId="{680F0C20-99F2-4A42-BD34-7A5C6E71B17E}" destId="{8FD7BB70-8159-468C-B5BD-6AE40DE74A39}" srcOrd="0" destOrd="0" presId="urn:microsoft.com/office/officeart/2005/8/layout/orgChart1"/>
    <dgm:cxn modelId="{2E4A8957-9C12-415E-BEEA-4FD7C72E6678}" srcId="{88C58BA7-13A0-45D6-9914-8426029CEAEA}" destId="{A3D11962-C411-4DBD-B926-F050E11C9E05}" srcOrd="0" destOrd="0" parTransId="{73C11756-AF54-4F70-B722-13185182324B}" sibTransId="{81BFBAB3-F456-4307-8C82-96A07087CE7B}"/>
    <dgm:cxn modelId="{51F4B17F-A102-4947-A796-3AD7A5F92ED2}" type="presOf" srcId="{680F0C20-99F2-4A42-BD34-7A5C6E71B17E}" destId="{D9B15930-EAD1-4C4B-AD28-51FBBDF5A63F}" srcOrd="1" destOrd="0" presId="urn:microsoft.com/office/officeart/2005/8/layout/orgChart1"/>
    <dgm:cxn modelId="{DE0A8BC7-CCA7-49BB-8F21-FB5DD263ADD2}" type="presOf" srcId="{765F8E8E-40A6-44E2-9BA6-CB53E875E38B}" destId="{535F6953-12A2-41E1-B0E0-D7327B08C72B}" srcOrd="1" destOrd="0" presId="urn:microsoft.com/office/officeart/2005/8/layout/orgChart1"/>
    <dgm:cxn modelId="{FCF4451D-CE91-4EFF-9923-7A0824CD5970}" srcId="{88C58BA7-13A0-45D6-9914-8426029CEAEA}" destId="{2BF59A2C-0AEC-488B-8021-1BF37B9AFAC8}" srcOrd="1" destOrd="0" parTransId="{E2514A7F-E0F2-4E20-A55F-3C031C98E8B0}" sibTransId="{69B8B88C-8790-40E5-ACF5-980ABB71BA77}"/>
    <dgm:cxn modelId="{D3243FAE-B41D-4284-879F-C58D53CE70D2}" srcId="{A3D11962-C411-4DBD-B926-F050E11C9E05}" destId="{374BA1CF-8F7F-4DD9-8612-C403602872CB}" srcOrd="2" destOrd="0" parTransId="{398C8CC3-A9A2-4AB4-927F-07A6C5C801AC}" sibTransId="{96D6C43B-9186-4E73-AF26-9B1C1011A551}"/>
    <dgm:cxn modelId="{7E1CDDF3-4ABE-4A7B-886D-68CB2199138F}" type="presOf" srcId="{7EE4D48B-F3C0-4289-A5F7-3931EC1B9435}" destId="{1C62A825-E74B-4CE0-8DF5-B33CED821779}" srcOrd="0" destOrd="0" presId="urn:microsoft.com/office/officeart/2005/8/layout/orgChart1"/>
    <dgm:cxn modelId="{DAA31AE2-001F-456A-9A94-73ECD965B36E}" type="presOf" srcId="{9FDCF706-8A27-405A-9542-3086200E2E73}" destId="{DC6D3B35-57D0-4395-BBC6-A913071C893E}" srcOrd="0" destOrd="0" presId="urn:microsoft.com/office/officeart/2005/8/layout/orgChart1"/>
    <dgm:cxn modelId="{2B9291D3-4AE7-4180-A10A-3C8FD109907E}" type="presOf" srcId="{E2E6A1AA-7D44-4787-BBB9-9FD6C8CA0F7A}" destId="{D8CE4745-3251-4109-8108-61430ED39DBA}" srcOrd="0" destOrd="0" presId="urn:microsoft.com/office/officeart/2005/8/layout/orgChart1"/>
    <dgm:cxn modelId="{D0B2DE6B-55A9-45F5-9CF0-950709483DC3}" type="presParOf" srcId="{442FC584-18EC-46EC-964B-AE595BDD38B7}" destId="{504B385B-E45E-4AFF-AAC6-C810D7E0FD06}" srcOrd="0" destOrd="0" presId="urn:microsoft.com/office/officeart/2005/8/layout/orgChart1"/>
    <dgm:cxn modelId="{73CA8FBB-6E55-410D-913B-878BD6C3BE3C}" type="presParOf" srcId="{504B385B-E45E-4AFF-AAC6-C810D7E0FD06}" destId="{99803034-3C05-4440-AFEA-46069D550B8E}" srcOrd="0" destOrd="0" presId="urn:microsoft.com/office/officeart/2005/8/layout/orgChart1"/>
    <dgm:cxn modelId="{C14F8D9A-03AD-45EF-BD87-A8380B1FD263}" type="presParOf" srcId="{99803034-3C05-4440-AFEA-46069D550B8E}" destId="{1C62A825-E74B-4CE0-8DF5-B33CED821779}" srcOrd="0" destOrd="0" presId="urn:microsoft.com/office/officeart/2005/8/layout/orgChart1"/>
    <dgm:cxn modelId="{BCE91419-A45C-4D14-B892-1D43E41CCE66}" type="presParOf" srcId="{99803034-3C05-4440-AFEA-46069D550B8E}" destId="{477F7072-052B-4B75-8481-CDE18DEB96DB}" srcOrd="1" destOrd="0" presId="urn:microsoft.com/office/officeart/2005/8/layout/orgChart1"/>
    <dgm:cxn modelId="{331BF4AF-9DA3-4BD5-AECD-2182C45735F3}" type="presParOf" srcId="{504B385B-E45E-4AFF-AAC6-C810D7E0FD06}" destId="{9DFC1F40-C374-4026-8ADA-077979B4068A}" srcOrd="1" destOrd="0" presId="urn:microsoft.com/office/officeart/2005/8/layout/orgChart1"/>
    <dgm:cxn modelId="{A73267E9-0034-4F8D-87A1-8E680CDC36FA}" type="presParOf" srcId="{9DFC1F40-C374-4026-8ADA-077979B4068A}" destId="{A99EC0F1-6806-4EB4-ACB8-1B72D3E72A4F}" srcOrd="0" destOrd="0" presId="urn:microsoft.com/office/officeart/2005/8/layout/orgChart1"/>
    <dgm:cxn modelId="{5BD397FF-63E3-4EAA-831D-74BFDD9307B6}" type="presParOf" srcId="{9DFC1F40-C374-4026-8ADA-077979B4068A}" destId="{795C87C4-0E4A-4555-9CAD-B33ED35888FE}" srcOrd="1" destOrd="0" presId="urn:microsoft.com/office/officeart/2005/8/layout/orgChart1"/>
    <dgm:cxn modelId="{3095E625-8B2F-44BF-8E9D-FC0B7EE79C67}" type="presParOf" srcId="{795C87C4-0E4A-4555-9CAD-B33ED35888FE}" destId="{CFF3CDE9-2C85-4916-B288-4E2F786B5D3B}" srcOrd="0" destOrd="0" presId="urn:microsoft.com/office/officeart/2005/8/layout/orgChart1"/>
    <dgm:cxn modelId="{3C7291C5-1C8E-483F-B658-2B73EC2C7A6F}" type="presParOf" srcId="{CFF3CDE9-2C85-4916-B288-4E2F786B5D3B}" destId="{0BB45A44-B5AD-4E5F-A135-B2BA2B535874}" srcOrd="0" destOrd="0" presId="urn:microsoft.com/office/officeart/2005/8/layout/orgChart1"/>
    <dgm:cxn modelId="{65DC8BFB-EF66-43F9-ACC2-99DD1DB6DAC2}" type="presParOf" srcId="{CFF3CDE9-2C85-4916-B288-4E2F786B5D3B}" destId="{C111F527-E472-4B47-8255-20E127AAE0A9}" srcOrd="1" destOrd="0" presId="urn:microsoft.com/office/officeart/2005/8/layout/orgChart1"/>
    <dgm:cxn modelId="{D99B360F-999A-46B4-AFAF-48281B59DF46}" type="presParOf" srcId="{795C87C4-0E4A-4555-9CAD-B33ED35888FE}" destId="{07A2AF1C-E142-4A28-A093-1CE0D877B5E2}" srcOrd="1" destOrd="0" presId="urn:microsoft.com/office/officeart/2005/8/layout/orgChart1"/>
    <dgm:cxn modelId="{7511CE3E-D727-4B39-93F0-F2FEE782A4CA}" type="presParOf" srcId="{07A2AF1C-E142-4A28-A093-1CE0D877B5E2}" destId="{1E0FE457-59C7-4808-B7C2-355FCE984734}" srcOrd="0" destOrd="0" presId="urn:microsoft.com/office/officeart/2005/8/layout/orgChart1"/>
    <dgm:cxn modelId="{17DFE8B0-E521-47DA-89FC-6F41FD3CB648}" type="presParOf" srcId="{07A2AF1C-E142-4A28-A093-1CE0D877B5E2}" destId="{97DD4FA6-7DA4-4338-B972-BAF89ABA48BC}" srcOrd="1" destOrd="0" presId="urn:microsoft.com/office/officeart/2005/8/layout/orgChart1"/>
    <dgm:cxn modelId="{A61A6220-6683-401C-AB76-4443300A310D}" type="presParOf" srcId="{97DD4FA6-7DA4-4338-B972-BAF89ABA48BC}" destId="{4169A6C3-A5D4-4C7E-B1D4-DAD5DDA4F915}" srcOrd="0" destOrd="0" presId="urn:microsoft.com/office/officeart/2005/8/layout/orgChart1"/>
    <dgm:cxn modelId="{B12FAB20-8525-4F4A-B891-3654E386624C}" type="presParOf" srcId="{4169A6C3-A5D4-4C7E-B1D4-DAD5DDA4F915}" destId="{2364572A-A111-42DD-9780-2B2D66A283ED}" srcOrd="0" destOrd="0" presId="urn:microsoft.com/office/officeart/2005/8/layout/orgChart1"/>
    <dgm:cxn modelId="{6FC9DC76-67A8-4E78-8064-E098D4D5BC6B}" type="presParOf" srcId="{4169A6C3-A5D4-4C7E-B1D4-DAD5DDA4F915}" destId="{4A367C7B-79B5-4F33-9ECF-0E831F54BD80}" srcOrd="1" destOrd="0" presId="urn:microsoft.com/office/officeart/2005/8/layout/orgChart1"/>
    <dgm:cxn modelId="{BB80487A-8AFE-417C-A84C-B3948BA45873}" type="presParOf" srcId="{97DD4FA6-7DA4-4338-B972-BAF89ABA48BC}" destId="{0B92859F-82C5-472B-9C00-CD19C0B59EF0}" srcOrd="1" destOrd="0" presId="urn:microsoft.com/office/officeart/2005/8/layout/orgChart1"/>
    <dgm:cxn modelId="{56A53DA8-6942-49BE-8C7C-9108302999CD}" type="presParOf" srcId="{0B92859F-82C5-472B-9C00-CD19C0B59EF0}" destId="{0B40B106-4AC7-4ADE-953E-CD625302D843}" srcOrd="0" destOrd="0" presId="urn:microsoft.com/office/officeart/2005/8/layout/orgChart1"/>
    <dgm:cxn modelId="{DCB34F16-8BAB-49B4-808D-BF4F46F69A58}" type="presParOf" srcId="{0B92859F-82C5-472B-9C00-CD19C0B59EF0}" destId="{0C156074-C7BC-4E91-98B7-E5449B6C5168}" srcOrd="1" destOrd="0" presId="urn:microsoft.com/office/officeart/2005/8/layout/orgChart1"/>
    <dgm:cxn modelId="{62E61F55-2F5D-4CB3-87DA-30FCB62160ED}" type="presParOf" srcId="{0C156074-C7BC-4E91-98B7-E5449B6C5168}" destId="{F2DB37BE-032D-4AA1-A81B-F79ABBBCD2AF}" srcOrd="0" destOrd="0" presId="urn:microsoft.com/office/officeart/2005/8/layout/orgChart1"/>
    <dgm:cxn modelId="{A4850B82-C5D4-492B-B57E-819B58F2FC21}" type="presParOf" srcId="{F2DB37BE-032D-4AA1-A81B-F79ABBBCD2AF}" destId="{D8CE4745-3251-4109-8108-61430ED39DBA}" srcOrd="0" destOrd="0" presId="urn:microsoft.com/office/officeart/2005/8/layout/orgChart1"/>
    <dgm:cxn modelId="{036EBEF9-C2AF-40CD-A860-A3F80E25FBA2}" type="presParOf" srcId="{F2DB37BE-032D-4AA1-A81B-F79ABBBCD2AF}" destId="{B47F0BD0-D9CB-49E1-9CAD-846C8C97C3B1}" srcOrd="1" destOrd="0" presId="urn:microsoft.com/office/officeart/2005/8/layout/orgChart1"/>
    <dgm:cxn modelId="{82BB4825-3C91-442C-8BB7-A72B7E391051}" type="presParOf" srcId="{0C156074-C7BC-4E91-98B7-E5449B6C5168}" destId="{C9E7CADA-E309-4263-8979-9928EFE20137}" srcOrd="1" destOrd="0" presId="urn:microsoft.com/office/officeart/2005/8/layout/orgChart1"/>
    <dgm:cxn modelId="{29730BB6-902D-4A80-AA39-7CFA1953D1BF}" type="presParOf" srcId="{0C156074-C7BC-4E91-98B7-E5449B6C5168}" destId="{1D675746-3449-431E-8F71-34F2A0194F0B}" srcOrd="2" destOrd="0" presId="urn:microsoft.com/office/officeart/2005/8/layout/orgChart1"/>
    <dgm:cxn modelId="{88014874-4FB5-44FF-B4F2-EB042A87DCB6}" type="presParOf" srcId="{0B92859F-82C5-472B-9C00-CD19C0B59EF0}" destId="{DE53ABCC-7A03-41C4-A5FB-00CFB8278CFA}" srcOrd="2" destOrd="0" presId="urn:microsoft.com/office/officeart/2005/8/layout/orgChart1"/>
    <dgm:cxn modelId="{160E11AD-B255-48C3-BE8C-4A190C4C67E8}" type="presParOf" srcId="{0B92859F-82C5-472B-9C00-CD19C0B59EF0}" destId="{25A3AFC2-40DB-4347-AC65-75368313A0EF}" srcOrd="3" destOrd="0" presId="urn:microsoft.com/office/officeart/2005/8/layout/orgChart1"/>
    <dgm:cxn modelId="{F74ED63A-2EA1-4207-BA10-75EB6B4616FD}" type="presParOf" srcId="{25A3AFC2-40DB-4347-AC65-75368313A0EF}" destId="{9EE522E7-B9AF-46D4-9D73-5A2E4AD5F1A8}" srcOrd="0" destOrd="0" presId="urn:microsoft.com/office/officeart/2005/8/layout/orgChart1"/>
    <dgm:cxn modelId="{5874CE01-C470-41C7-9F22-F0D72BD40544}" type="presParOf" srcId="{9EE522E7-B9AF-46D4-9D73-5A2E4AD5F1A8}" destId="{86803FDB-3F0A-463A-8C85-6B3E671331EC}" srcOrd="0" destOrd="0" presId="urn:microsoft.com/office/officeart/2005/8/layout/orgChart1"/>
    <dgm:cxn modelId="{7284EF63-5BBA-4430-9727-F4D0BF7B044F}" type="presParOf" srcId="{9EE522E7-B9AF-46D4-9D73-5A2E4AD5F1A8}" destId="{EE260320-ED1D-4CA7-87AC-3EC32A42641C}" srcOrd="1" destOrd="0" presId="urn:microsoft.com/office/officeart/2005/8/layout/orgChart1"/>
    <dgm:cxn modelId="{90DD8839-341C-4620-AD8F-8A6AB7CF2526}" type="presParOf" srcId="{25A3AFC2-40DB-4347-AC65-75368313A0EF}" destId="{DAD001F3-E67E-45E1-88B4-0033A3E16179}" srcOrd="1" destOrd="0" presId="urn:microsoft.com/office/officeart/2005/8/layout/orgChart1"/>
    <dgm:cxn modelId="{2F1CD74E-2114-49EE-BBA9-50DB278923DD}" type="presParOf" srcId="{25A3AFC2-40DB-4347-AC65-75368313A0EF}" destId="{3D60919F-3357-4C77-BA94-8CA14D79F28D}" srcOrd="2" destOrd="0" presId="urn:microsoft.com/office/officeart/2005/8/layout/orgChart1"/>
    <dgm:cxn modelId="{ED10C717-465B-4F50-A915-FA54438F2A33}" type="presParOf" srcId="{0B92859F-82C5-472B-9C00-CD19C0B59EF0}" destId="{2ACC32B6-51D8-47D2-B1C6-F7B47F6887A6}" srcOrd="4" destOrd="0" presId="urn:microsoft.com/office/officeart/2005/8/layout/orgChart1"/>
    <dgm:cxn modelId="{B08BB721-B0EF-408F-B95F-C36B9A308E7D}" type="presParOf" srcId="{0B92859F-82C5-472B-9C00-CD19C0B59EF0}" destId="{D759D28C-8659-4635-9159-50BBB20F7541}" srcOrd="5" destOrd="0" presId="urn:microsoft.com/office/officeart/2005/8/layout/orgChart1"/>
    <dgm:cxn modelId="{3AE5930F-97D9-452B-A865-DEA2F39648BE}" type="presParOf" srcId="{D759D28C-8659-4635-9159-50BBB20F7541}" destId="{242C1EC9-484C-47A1-A959-EE16F8FCEE2B}" srcOrd="0" destOrd="0" presId="urn:microsoft.com/office/officeart/2005/8/layout/orgChart1"/>
    <dgm:cxn modelId="{669E3DA6-0259-467F-A0FD-1FC7FBFC1B68}" type="presParOf" srcId="{242C1EC9-484C-47A1-A959-EE16F8FCEE2B}" destId="{05E85F23-7580-49FE-90F5-70A8C75AE1ED}" srcOrd="0" destOrd="0" presId="urn:microsoft.com/office/officeart/2005/8/layout/orgChart1"/>
    <dgm:cxn modelId="{ACB734F1-E69D-4548-AB35-C71FB49F1E84}" type="presParOf" srcId="{242C1EC9-484C-47A1-A959-EE16F8FCEE2B}" destId="{59767956-8446-4AD9-B77A-F5AE90A03488}" srcOrd="1" destOrd="0" presId="urn:microsoft.com/office/officeart/2005/8/layout/orgChart1"/>
    <dgm:cxn modelId="{4DF0D754-6A08-4C1D-BAC6-01973148A8BC}" type="presParOf" srcId="{D759D28C-8659-4635-9159-50BBB20F7541}" destId="{FADFA7D6-B995-4FD1-800E-F7623C113097}" srcOrd="1" destOrd="0" presId="urn:microsoft.com/office/officeart/2005/8/layout/orgChart1"/>
    <dgm:cxn modelId="{000082F9-9DAD-4DC5-874A-0CD7BC6873D3}" type="presParOf" srcId="{D759D28C-8659-4635-9159-50BBB20F7541}" destId="{5FB37BF9-4C94-4475-890E-77F70428711B}" srcOrd="2" destOrd="0" presId="urn:microsoft.com/office/officeart/2005/8/layout/orgChart1"/>
    <dgm:cxn modelId="{229F3AE2-8385-4F16-A17C-FDEBE4448E1D}" type="presParOf" srcId="{0B92859F-82C5-472B-9C00-CD19C0B59EF0}" destId="{E700DF38-033B-4F41-82D1-E1FDC2B3E08C}" srcOrd="6" destOrd="0" presId="urn:microsoft.com/office/officeart/2005/8/layout/orgChart1"/>
    <dgm:cxn modelId="{6C1155BB-36DF-42E4-AB7A-325965791806}" type="presParOf" srcId="{0B92859F-82C5-472B-9C00-CD19C0B59EF0}" destId="{BEF47E6A-85D3-48FD-B91F-2E266CEAFA99}" srcOrd="7" destOrd="0" presId="urn:microsoft.com/office/officeart/2005/8/layout/orgChart1"/>
    <dgm:cxn modelId="{2A7620C3-23D2-42CD-8314-831C06D59C1A}" type="presParOf" srcId="{BEF47E6A-85D3-48FD-B91F-2E266CEAFA99}" destId="{0D13EE9C-5C42-47D3-BCF9-99ED25D44683}" srcOrd="0" destOrd="0" presId="urn:microsoft.com/office/officeart/2005/8/layout/orgChart1"/>
    <dgm:cxn modelId="{22E752E5-E8C5-4F9D-A5F4-B7EBC2147E43}" type="presParOf" srcId="{0D13EE9C-5C42-47D3-BCF9-99ED25D44683}" destId="{8FD7BB70-8159-468C-B5BD-6AE40DE74A39}" srcOrd="0" destOrd="0" presId="urn:microsoft.com/office/officeart/2005/8/layout/orgChart1"/>
    <dgm:cxn modelId="{0EECFC36-6CA7-438B-BFB3-645EDF030004}" type="presParOf" srcId="{0D13EE9C-5C42-47D3-BCF9-99ED25D44683}" destId="{D9B15930-EAD1-4C4B-AD28-51FBBDF5A63F}" srcOrd="1" destOrd="0" presId="urn:microsoft.com/office/officeart/2005/8/layout/orgChart1"/>
    <dgm:cxn modelId="{FACB0B27-1CA2-471E-8642-BE88B4741A6A}" type="presParOf" srcId="{BEF47E6A-85D3-48FD-B91F-2E266CEAFA99}" destId="{1CED1091-5516-49CF-9394-1D3879E6D9BB}" srcOrd="1" destOrd="0" presId="urn:microsoft.com/office/officeart/2005/8/layout/orgChart1"/>
    <dgm:cxn modelId="{B272CFA6-3837-44EE-B8CF-A2F8FD2D771B}" type="presParOf" srcId="{BEF47E6A-85D3-48FD-B91F-2E266CEAFA99}" destId="{0AC58E23-E086-4070-B2CD-E17582542851}" srcOrd="2" destOrd="0" presId="urn:microsoft.com/office/officeart/2005/8/layout/orgChart1"/>
    <dgm:cxn modelId="{F3F82B67-8B51-46A5-B358-C117B060E5DA}" type="presParOf" srcId="{97DD4FA6-7DA4-4338-B972-BAF89ABA48BC}" destId="{A903184F-56FA-4608-89B8-496AC00C70CB}" srcOrd="2" destOrd="0" presId="urn:microsoft.com/office/officeart/2005/8/layout/orgChart1"/>
    <dgm:cxn modelId="{DBCF788E-F040-4703-919A-1CEB84FB8F61}" type="presParOf" srcId="{07A2AF1C-E142-4A28-A093-1CE0D877B5E2}" destId="{ED6BAC1E-4E9C-4420-9A63-6E953CAF4247}" srcOrd="2" destOrd="0" presId="urn:microsoft.com/office/officeart/2005/8/layout/orgChart1"/>
    <dgm:cxn modelId="{BE2C6978-925F-4848-90F2-0886DAA86907}" type="presParOf" srcId="{07A2AF1C-E142-4A28-A093-1CE0D877B5E2}" destId="{7B8D6183-98DA-4986-A2CE-300BD68A7387}" srcOrd="3" destOrd="0" presId="urn:microsoft.com/office/officeart/2005/8/layout/orgChart1"/>
    <dgm:cxn modelId="{D712A8E6-52C3-4CAE-AF87-CC975AB8CB5E}" type="presParOf" srcId="{7B8D6183-98DA-4986-A2CE-300BD68A7387}" destId="{7501162D-C5F7-42C7-8487-5B86ADED4622}" srcOrd="0" destOrd="0" presId="urn:microsoft.com/office/officeart/2005/8/layout/orgChart1"/>
    <dgm:cxn modelId="{7242296D-ADA1-40D2-8D30-C17150028F05}" type="presParOf" srcId="{7501162D-C5F7-42C7-8487-5B86ADED4622}" destId="{9FEC6869-C6BC-4CB6-8E21-E0CBD8C10954}" srcOrd="0" destOrd="0" presId="urn:microsoft.com/office/officeart/2005/8/layout/orgChart1"/>
    <dgm:cxn modelId="{EAC67772-8373-4C3B-9F95-499658B6573D}" type="presParOf" srcId="{7501162D-C5F7-42C7-8487-5B86ADED4622}" destId="{7C8A8878-E999-4543-87EF-C9119ADF399D}" srcOrd="1" destOrd="0" presId="urn:microsoft.com/office/officeart/2005/8/layout/orgChart1"/>
    <dgm:cxn modelId="{1DB91183-26C3-4E03-8476-12E0AF08167D}" type="presParOf" srcId="{7B8D6183-98DA-4986-A2CE-300BD68A7387}" destId="{20DB77C0-C73B-4EF9-B4B7-5134378F2095}" srcOrd="1" destOrd="0" presId="urn:microsoft.com/office/officeart/2005/8/layout/orgChart1"/>
    <dgm:cxn modelId="{9629A759-DF92-420D-8B70-5015DB696CA5}" type="presParOf" srcId="{20DB77C0-C73B-4EF9-B4B7-5134378F2095}" destId="{981CE339-059C-4156-9C07-6517E10A935C}" srcOrd="0" destOrd="0" presId="urn:microsoft.com/office/officeart/2005/8/layout/orgChart1"/>
    <dgm:cxn modelId="{675545C5-1310-4E3F-A557-0C0B2973ACF8}" type="presParOf" srcId="{20DB77C0-C73B-4EF9-B4B7-5134378F2095}" destId="{761CAFCD-A00A-4802-AF08-0A52EFC22248}" srcOrd="1" destOrd="0" presId="urn:microsoft.com/office/officeart/2005/8/layout/orgChart1"/>
    <dgm:cxn modelId="{3881FB9B-5BE9-4E22-B2A6-92AF6651C2C7}" type="presParOf" srcId="{761CAFCD-A00A-4802-AF08-0A52EFC22248}" destId="{733A2E81-244D-403D-B865-7257B7180450}" srcOrd="0" destOrd="0" presId="urn:microsoft.com/office/officeart/2005/8/layout/orgChart1"/>
    <dgm:cxn modelId="{7A109758-7690-4693-89FF-0CCC0A07850D}" type="presParOf" srcId="{733A2E81-244D-403D-B865-7257B7180450}" destId="{1A3F77AA-DCC2-478A-A411-B77696302443}" srcOrd="0" destOrd="0" presId="urn:microsoft.com/office/officeart/2005/8/layout/orgChart1"/>
    <dgm:cxn modelId="{BB91E9CB-E009-4066-B00B-6E61C5E99CA7}" type="presParOf" srcId="{733A2E81-244D-403D-B865-7257B7180450}" destId="{CA6531BC-715B-43D1-8EC5-E60C29414266}" srcOrd="1" destOrd="0" presId="urn:microsoft.com/office/officeart/2005/8/layout/orgChart1"/>
    <dgm:cxn modelId="{BFEE3446-D7AB-44C9-8771-8AC7A7F7C6BD}" type="presParOf" srcId="{761CAFCD-A00A-4802-AF08-0A52EFC22248}" destId="{03B539B9-D856-43A3-841A-DA250EA84CEC}" srcOrd="1" destOrd="0" presId="urn:microsoft.com/office/officeart/2005/8/layout/orgChart1"/>
    <dgm:cxn modelId="{6C43159F-5C02-43F4-B192-F93AE05E6CF6}" type="presParOf" srcId="{761CAFCD-A00A-4802-AF08-0A52EFC22248}" destId="{78FED97B-C139-4D9A-8FB0-5E19A3A8E38A}" srcOrd="2" destOrd="0" presId="urn:microsoft.com/office/officeart/2005/8/layout/orgChart1"/>
    <dgm:cxn modelId="{69EA7791-171A-4229-8CFA-F3471036A650}" type="presParOf" srcId="{20DB77C0-C73B-4EF9-B4B7-5134378F2095}" destId="{100542B3-8169-4D68-923A-9049C7C426DB}" srcOrd="2" destOrd="0" presId="urn:microsoft.com/office/officeart/2005/8/layout/orgChart1"/>
    <dgm:cxn modelId="{E5BBA264-1999-47BE-9F18-7479F694D069}" type="presParOf" srcId="{20DB77C0-C73B-4EF9-B4B7-5134378F2095}" destId="{F19CC9F7-BF91-4782-87A8-2FB2139942EC}" srcOrd="3" destOrd="0" presId="urn:microsoft.com/office/officeart/2005/8/layout/orgChart1"/>
    <dgm:cxn modelId="{196AD34C-6988-4878-8FBC-76D2B71E1172}" type="presParOf" srcId="{F19CC9F7-BF91-4782-87A8-2FB2139942EC}" destId="{D036563A-D0C8-428A-8BD7-73C6ED15F452}" srcOrd="0" destOrd="0" presId="urn:microsoft.com/office/officeart/2005/8/layout/orgChart1"/>
    <dgm:cxn modelId="{C8855513-E470-4906-B5ED-26E0964492F9}" type="presParOf" srcId="{D036563A-D0C8-428A-8BD7-73C6ED15F452}" destId="{9EB0C773-2052-4F70-93C3-E65FFAF44C17}" srcOrd="0" destOrd="0" presId="urn:microsoft.com/office/officeart/2005/8/layout/orgChart1"/>
    <dgm:cxn modelId="{200A96EB-0A70-4097-A074-060CD9FE7DBE}" type="presParOf" srcId="{D036563A-D0C8-428A-8BD7-73C6ED15F452}" destId="{EA7F5F25-DDCC-467C-8755-260A33027F15}" srcOrd="1" destOrd="0" presId="urn:microsoft.com/office/officeart/2005/8/layout/orgChart1"/>
    <dgm:cxn modelId="{EAB4FE9D-53B8-4322-BFD1-B7CF3744A011}" type="presParOf" srcId="{F19CC9F7-BF91-4782-87A8-2FB2139942EC}" destId="{4653E4B3-7331-47C6-95E6-F22A7834E3FF}" srcOrd="1" destOrd="0" presId="urn:microsoft.com/office/officeart/2005/8/layout/orgChart1"/>
    <dgm:cxn modelId="{D3CB202E-B777-4B1D-93F4-2A74CBDC7294}" type="presParOf" srcId="{F19CC9F7-BF91-4782-87A8-2FB2139942EC}" destId="{45C33C3E-5420-4904-B652-55395781D83C}" srcOrd="2" destOrd="0" presId="urn:microsoft.com/office/officeart/2005/8/layout/orgChart1"/>
    <dgm:cxn modelId="{A8EC055E-27CD-4A49-88F9-2EAE70F254E6}" type="presParOf" srcId="{20DB77C0-C73B-4EF9-B4B7-5134378F2095}" destId="{03EF6837-F60B-48A6-9E10-5B597843F3D8}" srcOrd="4" destOrd="0" presId="urn:microsoft.com/office/officeart/2005/8/layout/orgChart1"/>
    <dgm:cxn modelId="{52869658-4B8A-4072-A3AA-0D61DFD545A3}" type="presParOf" srcId="{20DB77C0-C73B-4EF9-B4B7-5134378F2095}" destId="{DFE04FD3-28B0-4BF2-84C4-15EC1B1E7330}" srcOrd="5" destOrd="0" presId="urn:microsoft.com/office/officeart/2005/8/layout/orgChart1"/>
    <dgm:cxn modelId="{DEE6D22C-819D-43F7-B3F3-FD28D2D325F3}" type="presParOf" srcId="{DFE04FD3-28B0-4BF2-84C4-15EC1B1E7330}" destId="{BC18CD5C-FCF1-4954-A072-2832168F1437}" srcOrd="0" destOrd="0" presId="urn:microsoft.com/office/officeart/2005/8/layout/orgChart1"/>
    <dgm:cxn modelId="{0AD88B78-A483-458E-B07E-47F9F59BF855}" type="presParOf" srcId="{BC18CD5C-FCF1-4954-A072-2832168F1437}" destId="{ACE8D602-69C7-4E26-A75B-D53C4FDEFEE4}" srcOrd="0" destOrd="0" presId="urn:microsoft.com/office/officeart/2005/8/layout/orgChart1"/>
    <dgm:cxn modelId="{3B859D73-1509-4CDF-A98A-965B613B62FF}" type="presParOf" srcId="{BC18CD5C-FCF1-4954-A072-2832168F1437}" destId="{535F6953-12A2-41E1-B0E0-D7327B08C72B}" srcOrd="1" destOrd="0" presId="urn:microsoft.com/office/officeart/2005/8/layout/orgChart1"/>
    <dgm:cxn modelId="{1748CF7C-0826-440A-8EA8-79611BC22F1D}" type="presParOf" srcId="{DFE04FD3-28B0-4BF2-84C4-15EC1B1E7330}" destId="{27E2AC4A-0D79-41CB-9779-5830201BCDC7}" srcOrd="1" destOrd="0" presId="urn:microsoft.com/office/officeart/2005/8/layout/orgChart1"/>
    <dgm:cxn modelId="{B5616D0D-7934-4174-9816-38FB63C23863}" type="presParOf" srcId="{DFE04FD3-28B0-4BF2-84C4-15EC1B1E7330}" destId="{F44CF54C-8DBA-423B-90B1-D8930DEE71D5}" srcOrd="2" destOrd="0" presId="urn:microsoft.com/office/officeart/2005/8/layout/orgChart1"/>
    <dgm:cxn modelId="{6FF30AEC-906C-41E7-AA6A-9226870A9CDC}" type="presParOf" srcId="{7B8D6183-98DA-4986-A2CE-300BD68A7387}" destId="{40C8641D-B94C-4898-BE03-18BCF26EB2F8}" srcOrd="2" destOrd="0" presId="urn:microsoft.com/office/officeart/2005/8/layout/orgChart1"/>
    <dgm:cxn modelId="{38A98EBF-97FE-4E45-BF9E-AF227D830B9B}" type="presParOf" srcId="{795C87C4-0E4A-4555-9CAD-B33ED35888FE}" destId="{4A35F05B-BBF3-425C-8350-4FE8627D8CBE}" srcOrd="2" destOrd="0" presId="urn:microsoft.com/office/officeart/2005/8/layout/orgChart1"/>
    <dgm:cxn modelId="{59D0B0EA-669E-4EEF-BC0F-046379949BCB}" type="presParOf" srcId="{9DFC1F40-C374-4026-8ADA-077979B4068A}" destId="{DC6D3B35-57D0-4395-BBC6-A913071C893E}" srcOrd="2" destOrd="0" presId="urn:microsoft.com/office/officeart/2005/8/layout/orgChart1"/>
    <dgm:cxn modelId="{64980599-D09C-4E60-8BC8-15CD10FDA7E6}" type="presParOf" srcId="{9DFC1F40-C374-4026-8ADA-077979B4068A}" destId="{3D4361AE-9234-408F-A9C8-C34450A5217C}" srcOrd="3" destOrd="0" presId="urn:microsoft.com/office/officeart/2005/8/layout/orgChart1"/>
    <dgm:cxn modelId="{AEA91593-0FF4-47F3-9FC7-770E125549FF}" type="presParOf" srcId="{3D4361AE-9234-408F-A9C8-C34450A5217C}" destId="{344D69B9-FDC2-4D6F-8204-2BC7155BE06E}" srcOrd="0" destOrd="0" presId="urn:microsoft.com/office/officeart/2005/8/layout/orgChart1"/>
    <dgm:cxn modelId="{0C1DC0D2-693C-4874-A188-7AFDF2B54CB6}" type="presParOf" srcId="{344D69B9-FDC2-4D6F-8204-2BC7155BE06E}" destId="{0FBAAF66-FF12-43DC-8002-2DAB538D4790}" srcOrd="0" destOrd="0" presId="urn:microsoft.com/office/officeart/2005/8/layout/orgChart1"/>
    <dgm:cxn modelId="{655AA23F-339A-4C75-9585-5FA696630685}" type="presParOf" srcId="{344D69B9-FDC2-4D6F-8204-2BC7155BE06E}" destId="{AD5316E0-88CB-4069-A9EE-19FE7502ADA4}" srcOrd="1" destOrd="0" presId="urn:microsoft.com/office/officeart/2005/8/layout/orgChart1"/>
    <dgm:cxn modelId="{84A28780-88C0-4E5F-B1F1-4DF26335D904}" type="presParOf" srcId="{3D4361AE-9234-408F-A9C8-C34450A5217C}" destId="{0BC0799D-30E4-494A-BC79-0218FBDAB32C}" srcOrd="1" destOrd="0" presId="urn:microsoft.com/office/officeart/2005/8/layout/orgChart1"/>
    <dgm:cxn modelId="{5E3C90A3-2AEC-4E00-8730-6CC04950A4A9}" type="presParOf" srcId="{3D4361AE-9234-408F-A9C8-C34450A5217C}" destId="{5B99D55A-47D3-477A-97A2-F14655B05557}" srcOrd="2" destOrd="0" presId="urn:microsoft.com/office/officeart/2005/8/layout/orgChart1"/>
    <dgm:cxn modelId="{80B0633C-8500-47EC-9DE4-B09CC1C86CFA}" type="presParOf" srcId="{504B385B-E45E-4AFF-AAC6-C810D7E0FD06}" destId="{1BEC8A9E-A34C-4A3F-B808-0316F3637F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D3B35-57D0-4395-BBC6-A913071C893E}">
      <dsp:nvSpPr>
        <dsp:cNvPr id="0" name=""/>
        <dsp:cNvSpPr/>
      </dsp:nvSpPr>
      <dsp:spPr>
        <a:xfrm>
          <a:off x="5441029" y="930559"/>
          <a:ext cx="651022" cy="309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76"/>
              </a:lnTo>
              <a:lnTo>
                <a:pt x="651022" y="213076"/>
              </a:lnTo>
              <a:lnTo>
                <a:pt x="651022" y="3093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F6837-F60B-48A6-9E10-5B597843F3D8}">
      <dsp:nvSpPr>
        <dsp:cNvPr id="0" name=""/>
        <dsp:cNvSpPr/>
      </dsp:nvSpPr>
      <dsp:spPr>
        <a:xfrm>
          <a:off x="7068585" y="2796866"/>
          <a:ext cx="1302044" cy="33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6"/>
              </a:lnTo>
              <a:lnTo>
                <a:pt x="1302044" y="240296"/>
              </a:lnTo>
              <a:lnTo>
                <a:pt x="1302044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542B3-8169-4D68-923A-9049C7C426DB}">
      <dsp:nvSpPr>
        <dsp:cNvPr id="0" name=""/>
        <dsp:cNvSpPr/>
      </dsp:nvSpPr>
      <dsp:spPr>
        <a:xfrm>
          <a:off x="7022865" y="2796866"/>
          <a:ext cx="91440" cy="33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CE339-059C-4156-9C07-6517E10A935C}">
      <dsp:nvSpPr>
        <dsp:cNvPr id="0" name=""/>
        <dsp:cNvSpPr/>
      </dsp:nvSpPr>
      <dsp:spPr>
        <a:xfrm>
          <a:off x="5766540" y="2796866"/>
          <a:ext cx="1302044" cy="336573"/>
        </a:xfrm>
        <a:custGeom>
          <a:avLst/>
          <a:gdLst/>
          <a:ahLst/>
          <a:cxnLst/>
          <a:rect l="0" t="0" r="0" b="0"/>
          <a:pathLst>
            <a:path>
              <a:moveTo>
                <a:pt x="1302044" y="0"/>
              </a:moveTo>
              <a:lnTo>
                <a:pt x="1302044" y="240296"/>
              </a:lnTo>
              <a:lnTo>
                <a:pt x="0" y="240296"/>
              </a:lnTo>
              <a:lnTo>
                <a:pt x="0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BAC1E-4E9C-4420-9A63-6E953CAF4247}">
      <dsp:nvSpPr>
        <dsp:cNvPr id="0" name=""/>
        <dsp:cNvSpPr/>
      </dsp:nvSpPr>
      <dsp:spPr>
        <a:xfrm>
          <a:off x="4790007" y="1794658"/>
          <a:ext cx="2278578" cy="44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185"/>
              </a:lnTo>
              <a:lnTo>
                <a:pt x="2278578" y="351185"/>
              </a:lnTo>
              <a:lnTo>
                <a:pt x="2278578" y="447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0DF38-033B-4F41-82D1-E1FDC2B3E08C}">
      <dsp:nvSpPr>
        <dsp:cNvPr id="0" name=""/>
        <dsp:cNvSpPr/>
      </dsp:nvSpPr>
      <dsp:spPr>
        <a:xfrm>
          <a:off x="2511428" y="2796866"/>
          <a:ext cx="1953067" cy="33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6"/>
              </a:lnTo>
              <a:lnTo>
                <a:pt x="1953067" y="240296"/>
              </a:lnTo>
              <a:lnTo>
                <a:pt x="1953067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C32B6-51D8-47D2-B1C6-F7B47F6887A6}">
      <dsp:nvSpPr>
        <dsp:cNvPr id="0" name=""/>
        <dsp:cNvSpPr/>
      </dsp:nvSpPr>
      <dsp:spPr>
        <a:xfrm>
          <a:off x="2511428" y="2796866"/>
          <a:ext cx="651022" cy="33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6"/>
              </a:lnTo>
              <a:lnTo>
                <a:pt x="651022" y="240296"/>
              </a:lnTo>
              <a:lnTo>
                <a:pt x="651022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3ABCC-7A03-41C4-A5FB-00CFB8278CFA}">
      <dsp:nvSpPr>
        <dsp:cNvPr id="0" name=""/>
        <dsp:cNvSpPr/>
      </dsp:nvSpPr>
      <dsp:spPr>
        <a:xfrm>
          <a:off x="1860406" y="2796866"/>
          <a:ext cx="651022" cy="336573"/>
        </a:xfrm>
        <a:custGeom>
          <a:avLst/>
          <a:gdLst/>
          <a:ahLst/>
          <a:cxnLst/>
          <a:rect l="0" t="0" r="0" b="0"/>
          <a:pathLst>
            <a:path>
              <a:moveTo>
                <a:pt x="651022" y="0"/>
              </a:moveTo>
              <a:lnTo>
                <a:pt x="651022" y="240296"/>
              </a:lnTo>
              <a:lnTo>
                <a:pt x="0" y="240296"/>
              </a:lnTo>
              <a:lnTo>
                <a:pt x="0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0B106-4AC7-4ADE-953E-CD625302D843}">
      <dsp:nvSpPr>
        <dsp:cNvPr id="0" name=""/>
        <dsp:cNvSpPr/>
      </dsp:nvSpPr>
      <dsp:spPr>
        <a:xfrm>
          <a:off x="558361" y="2796866"/>
          <a:ext cx="1953067" cy="336573"/>
        </a:xfrm>
        <a:custGeom>
          <a:avLst/>
          <a:gdLst/>
          <a:ahLst/>
          <a:cxnLst/>
          <a:rect l="0" t="0" r="0" b="0"/>
          <a:pathLst>
            <a:path>
              <a:moveTo>
                <a:pt x="1953067" y="0"/>
              </a:moveTo>
              <a:lnTo>
                <a:pt x="1953067" y="240296"/>
              </a:lnTo>
              <a:lnTo>
                <a:pt x="0" y="240296"/>
              </a:lnTo>
              <a:lnTo>
                <a:pt x="0" y="3365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E457-59C7-4808-B7C2-355FCE984734}">
      <dsp:nvSpPr>
        <dsp:cNvPr id="0" name=""/>
        <dsp:cNvSpPr/>
      </dsp:nvSpPr>
      <dsp:spPr>
        <a:xfrm>
          <a:off x="2511428" y="1794658"/>
          <a:ext cx="2278578" cy="447463"/>
        </a:xfrm>
        <a:custGeom>
          <a:avLst/>
          <a:gdLst/>
          <a:ahLst/>
          <a:cxnLst/>
          <a:rect l="0" t="0" r="0" b="0"/>
          <a:pathLst>
            <a:path>
              <a:moveTo>
                <a:pt x="2278578" y="0"/>
              </a:moveTo>
              <a:lnTo>
                <a:pt x="2278578" y="351185"/>
              </a:lnTo>
              <a:lnTo>
                <a:pt x="0" y="351185"/>
              </a:lnTo>
              <a:lnTo>
                <a:pt x="0" y="447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C0F1-6806-4EB4-ACB8-1B72D3E72A4F}">
      <dsp:nvSpPr>
        <dsp:cNvPr id="0" name=""/>
        <dsp:cNvSpPr/>
      </dsp:nvSpPr>
      <dsp:spPr>
        <a:xfrm>
          <a:off x="4790007" y="930559"/>
          <a:ext cx="651022" cy="309354"/>
        </a:xfrm>
        <a:custGeom>
          <a:avLst/>
          <a:gdLst/>
          <a:ahLst/>
          <a:cxnLst/>
          <a:rect l="0" t="0" r="0" b="0"/>
          <a:pathLst>
            <a:path>
              <a:moveTo>
                <a:pt x="651022" y="0"/>
              </a:moveTo>
              <a:lnTo>
                <a:pt x="651022" y="213076"/>
              </a:lnTo>
              <a:lnTo>
                <a:pt x="0" y="213076"/>
              </a:lnTo>
              <a:lnTo>
                <a:pt x="0" y="3093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2A825-E74B-4CE0-8DF5-B33CED821779}">
      <dsp:nvSpPr>
        <dsp:cNvPr id="0" name=""/>
        <dsp:cNvSpPr/>
      </dsp:nvSpPr>
      <dsp:spPr>
        <a:xfrm>
          <a:off x="4886285" y="375815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Investitions-rechenverfahren</a:t>
          </a:r>
        </a:p>
      </dsp:txBody>
      <dsp:txXfrm>
        <a:off x="4886285" y="375815"/>
        <a:ext cx="1109488" cy="554744"/>
      </dsp:txXfrm>
    </dsp:sp>
    <dsp:sp modelId="{0BB45A44-B5AD-4E5F-A135-B2BA2B535874}">
      <dsp:nvSpPr>
        <dsp:cNvPr id="0" name=""/>
        <dsp:cNvSpPr/>
      </dsp:nvSpPr>
      <dsp:spPr>
        <a:xfrm>
          <a:off x="4235262" y="1239914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Deterministische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Verfahren</a:t>
          </a:r>
        </a:p>
      </dsp:txBody>
      <dsp:txXfrm>
        <a:off x="4235262" y="1239914"/>
        <a:ext cx="1109488" cy="554744"/>
      </dsp:txXfrm>
    </dsp:sp>
    <dsp:sp modelId="{2364572A-A111-42DD-9780-2B2D66A283ED}">
      <dsp:nvSpPr>
        <dsp:cNvPr id="0" name=""/>
        <dsp:cNvSpPr/>
      </dsp:nvSpPr>
      <dsp:spPr>
        <a:xfrm>
          <a:off x="1956684" y="2242121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Statische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Verfahren</a:t>
          </a:r>
        </a:p>
      </dsp:txBody>
      <dsp:txXfrm>
        <a:off x="1956684" y="2242121"/>
        <a:ext cx="1109488" cy="554744"/>
      </dsp:txXfrm>
    </dsp:sp>
    <dsp:sp modelId="{D8CE4745-3251-4109-8108-61430ED39DBA}">
      <dsp:nvSpPr>
        <dsp:cNvPr id="0" name=""/>
        <dsp:cNvSpPr/>
      </dsp:nvSpPr>
      <dsp:spPr>
        <a:xfrm>
          <a:off x="3617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/>
            <a:t>Kostenver-gleichsverfahren</a:t>
          </a:r>
          <a:endParaRPr lang="de-DE" sz="1200" kern="1200" dirty="0"/>
        </a:p>
      </dsp:txBody>
      <dsp:txXfrm>
        <a:off x="3617" y="3133440"/>
        <a:ext cx="1109488" cy="554744"/>
      </dsp:txXfrm>
    </dsp:sp>
    <dsp:sp modelId="{86803FDB-3F0A-463A-8C85-6B3E671331EC}">
      <dsp:nvSpPr>
        <dsp:cNvPr id="0" name=""/>
        <dsp:cNvSpPr/>
      </dsp:nvSpPr>
      <dsp:spPr>
        <a:xfrm>
          <a:off x="1305662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/>
            <a:t>Gewinnver-gleichsverfahren</a:t>
          </a:r>
          <a:endParaRPr lang="de-DE" sz="1200" kern="1200" dirty="0"/>
        </a:p>
      </dsp:txBody>
      <dsp:txXfrm>
        <a:off x="1305662" y="3133440"/>
        <a:ext cx="1109488" cy="554744"/>
      </dsp:txXfrm>
    </dsp:sp>
    <dsp:sp modelId="{05E85F23-7580-49FE-90F5-70A8C75AE1ED}">
      <dsp:nvSpPr>
        <dsp:cNvPr id="0" name=""/>
        <dsp:cNvSpPr/>
      </dsp:nvSpPr>
      <dsp:spPr>
        <a:xfrm>
          <a:off x="2607706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Rentabilitäts-rechnung</a:t>
          </a:r>
        </a:p>
      </dsp:txBody>
      <dsp:txXfrm>
        <a:off x="2607706" y="3133440"/>
        <a:ext cx="1109488" cy="554744"/>
      </dsp:txXfrm>
    </dsp:sp>
    <dsp:sp modelId="{8FD7BB70-8159-468C-B5BD-6AE40DE74A39}">
      <dsp:nvSpPr>
        <dsp:cNvPr id="0" name=""/>
        <dsp:cNvSpPr/>
      </dsp:nvSpPr>
      <dsp:spPr>
        <a:xfrm>
          <a:off x="3909751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Amortisations-rechnung</a:t>
          </a:r>
        </a:p>
      </dsp:txBody>
      <dsp:txXfrm>
        <a:off x="3909751" y="3133440"/>
        <a:ext cx="1109488" cy="554744"/>
      </dsp:txXfrm>
    </dsp:sp>
    <dsp:sp modelId="{9FEC6869-C6BC-4CB6-8E21-E0CBD8C10954}">
      <dsp:nvSpPr>
        <dsp:cNvPr id="0" name=""/>
        <dsp:cNvSpPr/>
      </dsp:nvSpPr>
      <dsp:spPr>
        <a:xfrm>
          <a:off x="6513841" y="2242121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Dynamische Verfahren</a:t>
          </a:r>
        </a:p>
      </dsp:txBody>
      <dsp:txXfrm>
        <a:off x="6513841" y="2242121"/>
        <a:ext cx="1109488" cy="554744"/>
      </dsp:txXfrm>
    </dsp:sp>
    <dsp:sp modelId="{1A3F77AA-DCC2-478A-A411-B77696302443}">
      <dsp:nvSpPr>
        <dsp:cNvPr id="0" name=""/>
        <dsp:cNvSpPr/>
      </dsp:nvSpPr>
      <dsp:spPr>
        <a:xfrm>
          <a:off x="5211796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Kapitalwert-methode</a:t>
          </a:r>
        </a:p>
      </dsp:txBody>
      <dsp:txXfrm>
        <a:off x="5211796" y="3133440"/>
        <a:ext cx="1109488" cy="554744"/>
      </dsp:txXfrm>
    </dsp:sp>
    <dsp:sp modelId="{9EB0C773-2052-4F70-93C3-E65FFAF44C17}">
      <dsp:nvSpPr>
        <dsp:cNvPr id="0" name=""/>
        <dsp:cNvSpPr/>
      </dsp:nvSpPr>
      <dsp:spPr>
        <a:xfrm>
          <a:off x="6513841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Methode des internen Zinsfußes</a:t>
          </a:r>
        </a:p>
      </dsp:txBody>
      <dsp:txXfrm>
        <a:off x="6513841" y="3133440"/>
        <a:ext cx="1109488" cy="554744"/>
      </dsp:txXfrm>
    </dsp:sp>
    <dsp:sp modelId="{ACE8D602-69C7-4E26-A75B-D53C4FDEFEE4}">
      <dsp:nvSpPr>
        <dsp:cNvPr id="0" name=""/>
        <dsp:cNvSpPr/>
      </dsp:nvSpPr>
      <dsp:spPr>
        <a:xfrm>
          <a:off x="7815885" y="3133440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Annuitäten-methode</a:t>
          </a:r>
        </a:p>
      </dsp:txBody>
      <dsp:txXfrm>
        <a:off x="7815885" y="3133440"/>
        <a:ext cx="1109488" cy="554744"/>
      </dsp:txXfrm>
    </dsp:sp>
    <dsp:sp modelId="{0FBAAF66-FF12-43DC-8002-2DAB538D4790}">
      <dsp:nvSpPr>
        <dsp:cNvPr id="0" name=""/>
        <dsp:cNvSpPr/>
      </dsp:nvSpPr>
      <dsp:spPr>
        <a:xfrm>
          <a:off x="5537307" y="1239914"/>
          <a:ext cx="1109488" cy="55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Stochastische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Verfahren</a:t>
          </a:r>
        </a:p>
      </dsp:txBody>
      <dsp:txXfrm>
        <a:off x="5537307" y="1239914"/>
        <a:ext cx="1109488" cy="554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78A9E0-E288-46CB-824B-8CB7F13AD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36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FDA9371E-5C4A-488D-A2CE-EFA203F9A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6226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326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91F4D0-EFEF-47C5-BD58-AD0E7D2D2D02}" type="slidenum">
              <a:rPr lang="de-DE" sz="1200" smtClean="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1106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  <a:defRPr/>
            </a:pPr>
            <a:endParaRPr lang="de-DE" dirty="0"/>
          </a:p>
        </p:txBody>
      </p:sp>
      <p:sp>
        <p:nvSpPr>
          <p:cNvPr id="327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FB41880-6B32-435A-A287-0F300AE448C8}" type="slidenum">
              <a:rPr lang="de-DE" sz="1200" smtClean="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6976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328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0FB3695-6401-4B9B-B007-E3163BD8EECF}" type="slidenum">
              <a:rPr lang="de-DE" sz="1200" smtClean="0"/>
              <a:pPr eaLnBrk="1" hangingPunct="1"/>
              <a:t>15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6143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29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9C95B5-7B24-4233-935C-E921E83EAFC9}" type="slidenum">
              <a:rPr lang="de-DE" sz="1200" smtClean="0"/>
              <a:pPr eaLnBrk="1" hangingPunct="1"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1441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330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71C33F-0485-4A05-B269-9B8F3D8264B3}" type="slidenum">
              <a:rPr lang="de-DE" sz="1200" smtClean="0"/>
              <a:pPr eaLnBrk="1" hangingPunct="1"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09296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68D01F-6E1D-4B0F-A30B-A3A6D69433AF}" type="slidenum">
              <a:rPr lang="de-DE" sz="1200" smtClean="0"/>
              <a:pPr eaLnBrk="1" hangingPunct="1"/>
              <a:t>18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061624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32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B8ED0B-14AF-48CC-BED3-0B5BF056BC60}" type="slidenum">
              <a:rPr lang="de-DE" sz="1200" smtClean="0"/>
              <a:pPr eaLnBrk="1" hangingPunct="1"/>
              <a:t>19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0571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D2653D-4C33-4040-9B6D-A3020FC719CD}" type="slidenum">
              <a:rPr lang="de-DE" sz="1200" smtClean="0"/>
              <a:pPr eaLnBrk="1" hangingPunct="1"/>
              <a:t>20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8090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D2653D-4C33-4040-9B6D-A3020FC719CD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8742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7B4B14-CCC7-4191-B365-E63A643285B3}" type="slidenum">
              <a:rPr lang="de-DE" sz="1200" smtClean="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75356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11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05F135-D069-4FD8-9DD4-685090A98C7A}" type="slidenum">
              <a:rPr lang="de-DE" sz="1200" smtClean="0"/>
              <a:pPr eaLnBrk="1" hangingPunct="1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7062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9371E-5C4A-488D-A2CE-EFA203F9ADF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62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22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6EDBA3-84BD-409A-9799-ED1099DEA765}" type="slidenum">
              <a:rPr lang="de-DE" sz="1200" smtClean="0"/>
              <a:pPr eaLnBrk="1" hangingPunct="1"/>
              <a:t>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96900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23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E1C7EAA-19E0-4506-A291-DC00E4E2B2E3}" type="slidenum">
              <a:rPr lang="de-DE" sz="1200" smtClean="0"/>
              <a:pPr eaLnBrk="1" hangingPunct="1"/>
              <a:t>10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66176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24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F19E5B-ED47-418C-965A-6DE288AFA0EF}" type="slidenum">
              <a:rPr lang="de-DE" sz="1200" smtClean="0"/>
              <a:pPr eaLnBrk="1" hangingPunct="1"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055349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325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4DF560-0831-49DC-BF69-4C1A9ADA5029}" type="slidenum">
              <a:rPr lang="de-DE" sz="1200" smtClean="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0705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AA7E-2D57-42D8-B67B-F59A31ABC5E5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EA9B-8E01-45CD-9F27-42EDC28DDF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16AD-2A4F-4F99-BC60-FC1648149C29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66E8-F786-41CE-830F-9E0B964EE1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3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918D-4E93-4F88-A090-ADF7FA0D41FB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1C0C-EFCA-4DED-A0EA-D69454DE7A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2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8694-5FCE-4AAA-8BA8-D1F054425B34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3FA6-87F8-4116-8720-8FF397C0D4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6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B63A-FD8A-4761-9E31-B4753E5192E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4D8D-262E-43A3-9AA2-8A6B308A0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0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BED8-DC98-44AA-B6F2-E74846FEB359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AFE-7AB1-42E8-9367-CCDD600E9C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3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3BA6-EF62-4E44-B040-E59D38C90DE0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DC8-9267-4F83-90D1-347E707B0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0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5026-15CE-4CEB-AC05-DA17EACC3C79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216-4D3E-41B2-B8C5-5E778A21F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081E-4FCB-4085-90AB-DC4B6BC94237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953-FF15-4F3C-BC81-BD35634439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1F04-A656-425E-B40E-FD1434C19933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A9DB-4F1E-4A25-ACC6-BE1229827C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0149-256E-4D6F-B448-C5BE22957D8B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EC20-A1DB-477F-A778-9B1EBAE6A9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91A3FD-7BFC-43AB-9FD0-967CA69DADC6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9FB7E-A442-4A1F-9A70-BB7AF7B4D3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607HIZwD5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2-3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/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A7FA4252-944E-4CE9-871F-AD5A2CD1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1EA9B-8E01-45CD-9F27-42EDC28DDF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7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3"/>
    </mc:Choice>
    <mc:Fallback xmlns="">
      <p:transition spd="slow" advTm="76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Wartungsintervalle</a:t>
            </a:r>
            <a:endParaRPr lang="de-DE" b="1" dirty="0"/>
          </a:p>
        </p:txBody>
      </p:sp>
      <p:graphicFrame>
        <p:nvGraphicFramePr>
          <p:cNvPr id="15155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42649"/>
              </p:ext>
            </p:extLst>
          </p:nvPr>
        </p:nvGraphicFramePr>
        <p:xfrm>
          <a:off x="539750" y="1373188"/>
          <a:ext cx="791845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Picture" r:id="rId4" imgW="5940360" imgH="3804120" progId="Word.Picture.8">
                  <p:embed/>
                </p:oleObj>
              </mc:Choice>
              <mc:Fallback>
                <p:oleObj name="Picture" r:id="rId4" imgW="5940360" imgH="3804120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73188"/>
                        <a:ext cx="7918450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0FCC765-0E36-485A-B3AF-8A1BB803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38"/>
    </mc:Choice>
    <mc:Fallback xmlns="">
      <p:transition spd="slow" advTm="1107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Lösung</a:t>
            </a:r>
            <a:endParaRPr lang="de-DE" b="1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„Lagerhaltungsmodell“, z. B. Harris-Andler</a:t>
            </a:r>
          </a:p>
          <a:p>
            <a:pPr eaLnBrk="1" hangingPunct="1"/>
            <a:r>
              <a:rPr lang="de-DE"/>
              <a:t>i. d. R. intuitiv von Wartungsingenieuren</a:t>
            </a:r>
          </a:p>
          <a:p>
            <a:pPr eaLnBrk="1" hangingPunct="1"/>
            <a:r>
              <a:rPr lang="de-DE"/>
              <a:t>Wartungsverträge bei Großgeräten Pflicht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BC03964-6793-45DF-845A-E2BD4A5E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4"/>
    </mc:Choice>
    <mc:Fallback xmlns="">
      <p:transition spd="slow" advTm="605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2.2.3 Investitionsrechnung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>
                <a:cs typeface="Times New Roman" pitchFamily="18" charset="0"/>
              </a:rPr>
              <a:t>Inhalt: Investition im engeren Sinne ist die Beschaffung von Betriebsmitteln. Grundsätzlich unterscheidet sich die Investition im Gesundheitswesen nicht von Investitionen in anderen Sektoren.</a:t>
            </a:r>
          </a:p>
          <a:p>
            <a:pPr lvl="1" eaLnBrk="1" hangingPunct="1"/>
            <a:r>
              <a:rPr lang="de-DE"/>
              <a:t>Ausnahme: Duale Finanzierung, d. h. Loslösung von Anschaffungs- und Betriebskosten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C8D68C0-D932-407D-BA8B-7A180749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69"/>
    </mc:Choice>
    <mc:Fallback xmlns="">
      <p:transition spd="slow" advTm="924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Entscheidungsprobleme bei Investitionen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>
                <a:cs typeface="Times New Roman" pitchFamily="18" charset="0"/>
              </a:rPr>
              <a:t>Durchführung oder Verzicht auf eine Investition</a:t>
            </a:r>
            <a:r>
              <a:rPr lang="de-DE"/>
              <a:t> </a:t>
            </a:r>
          </a:p>
          <a:p>
            <a:pPr eaLnBrk="1" hangingPunct="1"/>
            <a:r>
              <a:rPr lang="de-DE">
                <a:cs typeface="Times New Roman" pitchFamily="18" charset="0"/>
              </a:rPr>
              <a:t>Kauf oder Leasing: Finanzierungsentscheidung</a:t>
            </a:r>
            <a:r>
              <a:rPr lang="de-DE"/>
              <a:t> </a:t>
            </a:r>
          </a:p>
          <a:p>
            <a:pPr eaLnBrk="1" hangingPunct="1"/>
            <a:r>
              <a:rPr lang="de-DE">
                <a:cs typeface="Times New Roman" pitchFamily="18" charset="0"/>
              </a:rPr>
              <a:t>Eigenproduktion oder Outsourcing</a:t>
            </a:r>
            <a:r>
              <a:rPr lang="de-DE"/>
              <a:t> </a:t>
            </a:r>
          </a:p>
          <a:p>
            <a:pPr eaLnBrk="1" hangingPunct="1"/>
            <a:r>
              <a:rPr lang="de-DE">
                <a:cs typeface="Times New Roman" pitchFamily="18" charset="0"/>
              </a:rPr>
              <a:t>Auswahl unter verschiedenen Investitionsobjekten</a:t>
            </a:r>
          </a:p>
          <a:p>
            <a:pPr eaLnBrk="1" hangingPunct="1"/>
            <a:r>
              <a:rPr lang="de-DE">
                <a:cs typeface="Times New Roman" pitchFamily="18" charset="0"/>
              </a:rPr>
              <a:t>Bestimmung des Ersatztermins</a:t>
            </a:r>
            <a:r>
              <a:rPr lang="de-DE"/>
              <a:t>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5CEBFDE-04D1-4C06-A6B2-74DE1CFB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51"/>
    </mc:Choice>
    <mc:Fallback xmlns="">
      <p:transition spd="slow" advTm="15085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Verfahren der Investitionsrechnung</a:t>
            </a:r>
          </a:p>
        </p:txBody>
      </p:sp>
      <p:sp>
        <p:nvSpPr>
          <p:cNvPr id="1376261" name="Rectangle 5"/>
          <p:cNvSpPr>
            <a:spLocks noChangeArrowheads="1"/>
          </p:cNvSpPr>
          <p:nvPr/>
        </p:nvSpPr>
        <p:spPr bwMode="auto">
          <a:xfrm>
            <a:off x="1763688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76263" name="Rectangle 7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582326388"/>
              </p:ext>
            </p:extLst>
          </p:nvPr>
        </p:nvGraphicFramePr>
        <p:xfrm>
          <a:off x="107504" y="1397000"/>
          <a:ext cx="892899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9A4D3FA-B9D3-4143-A856-4625C555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37"/>
    </mc:Choice>
    <mc:Fallback xmlns="">
      <p:transition spd="slow" advTm="1858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Optimaler Ersatzzeitpunkt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Häufig verwendetes Verfahren im Nonprofit-Bereich</a:t>
            </a:r>
          </a:p>
          <a:p>
            <a:pPr eaLnBrk="1" hangingPunct="1"/>
            <a:r>
              <a:rPr lang="de-DE" sz="2800"/>
              <a:t>Problem: Abschreibung sinkt mit steigender Nutzung, Wartungs- und Reparaturkosten steigen</a:t>
            </a:r>
          </a:p>
          <a:p>
            <a:pPr eaLnBrk="1" hangingPunct="1"/>
            <a:r>
              <a:rPr lang="de-DE" sz="2800"/>
              <a:t>Lösung:</a:t>
            </a:r>
          </a:p>
          <a:p>
            <a:pPr lvl="1" eaLnBrk="1" hangingPunct="1"/>
            <a:r>
              <a:rPr lang="de-DE" sz="2400"/>
              <a:t>statisches Verfahren: Break-Even-Analyse</a:t>
            </a:r>
          </a:p>
          <a:p>
            <a:pPr lvl="1" eaLnBrk="1" hangingPunct="1"/>
            <a:r>
              <a:rPr lang="de-DE" sz="2400"/>
              <a:t>dynamisches Verfahren: Annuitätenrechnung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6178393-13A0-4CA5-A0C0-A157DAA1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08"/>
    </mc:Choice>
    <mc:Fallback xmlns="">
      <p:transition spd="slow" advTm="551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Beispiel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/>
              <a:t>Anschaffungskosten: 50.000 Euro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Laufende Kosten: in jedem Fall gleich, nicht entscheidungsrelevant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Entscheidungshorizont: 10 Jahre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/>
              <a:t>Wartungskosten: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1: 10.000€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2: 15.000€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3: 20.000€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4: 25.000€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5: 50.000€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/>
              <a:t>Jahr 6: 75.000€	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727C01FC-ADF2-411D-B154-78BC6C4E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8"/>
    </mc:Choice>
    <mc:Fallback xmlns="">
      <p:transition spd="slow" advTm="286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Beispiel</a:t>
            </a:r>
          </a:p>
        </p:txBody>
      </p:sp>
      <p:sp>
        <p:nvSpPr>
          <p:cNvPr id="1379333" name="Rectangle 5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073747"/>
              </p:ext>
            </p:extLst>
          </p:nvPr>
        </p:nvGraphicFramePr>
        <p:xfrm>
          <a:off x="0" y="1028700"/>
          <a:ext cx="91440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0" name="Arbeitsblatt" r:id="rId4" imgW="5343582" imgH="3410018" progId="Excel.Sheet.8">
                  <p:embed/>
                </p:oleObj>
              </mc:Choice>
              <mc:Fallback>
                <p:oleObj name="Arbeitsblatt" r:id="rId4" imgW="5343582" imgH="341001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8700"/>
                        <a:ext cx="9144000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1014080-A3D1-46BF-8101-7108AAF3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82"/>
    </mc:Choice>
    <mc:Fallback xmlns="">
      <p:transition spd="slow" advTm="8008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Durchschnittskosten pro Jahr</a:t>
            </a:r>
          </a:p>
        </p:txBody>
      </p:sp>
      <p:sp>
        <p:nvSpPr>
          <p:cNvPr id="1380357" name="Rectangle 5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33137"/>
              </p:ext>
            </p:extLst>
          </p:nvPr>
        </p:nvGraphicFramePr>
        <p:xfrm>
          <a:off x="0" y="1031875"/>
          <a:ext cx="9134475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33" name="Arbeitsblatt" r:id="rId4" imgW="5343441" imgH="3448073" progId="Excel.Sheet.8">
                  <p:embed/>
                </p:oleObj>
              </mc:Choice>
              <mc:Fallback>
                <p:oleObj name="Arbeitsblatt" r:id="rId4" imgW="5343441" imgH="344807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31875"/>
                        <a:ext cx="9134475" cy="590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FEC0B7A-93EE-4008-B0E9-9BA40B79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3"/>
    </mc:Choice>
    <mc:Fallback xmlns="">
      <p:transition spd="slow" advTm="187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Dynamisches Verfahren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Prinzip:</a:t>
            </a:r>
          </a:p>
          <a:p>
            <a:pPr lvl="1" eaLnBrk="1" hangingPunct="1"/>
            <a:r>
              <a:rPr lang="de-DE"/>
              <a:t>Berechne den Barwert pro Alternative. Vorsicht: unterschiedliche Laufzeiten der Alternativen!</a:t>
            </a:r>
          </a:p>
          <a:p>
            <a:pPr lvl="1" eaLnBrk="1" hangingPunct="1"/>
            <a:r>
              <a:rPr lang="de-DE"/>
              <a:t>Berechne die Annuität, die diesem Barwert entspricht! </a:t>
            </a:r>
          </a:p>
          <a:p>
            <a:pPr lvl="1" eaLnBrk="1" hangingPunct="1"/>
            <a:r>
              <a:rPr lang="de-DE"/>
              <a:t>Wähle Alternative mit geringster Annuität!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BED35AD-5291-4575-8CAF-B5082011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7"/>
    </mc:Choice>
    <mc:Fallback xmlns="">
      <p:transition spd="slow" advTm="425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b="1" dirty="0"/>
              <a:t>Produktionsfaktoren</a:t>
            </a:r>
          </a:p>
          <a:p>
            <a:pPr eaLnBrk="1" hangingPunct="1">
              <a:buFontTx/>
              <a:buNone/>
            </a:pPr>
            <a:r>
              <a:rPr lang="de-DE" dirty="0"/>
              <a:t>	2.1	Menschliche Arbeit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  <a:r>
              <a:rPr lang="de-DE" b="1" dirty="0"/>
              <a:t>2.2 Betriebsmittel</a:t>
            </a:r>
          </a:p>
          <a:p>
            <a:pPr eaLnBrk="1" hangingPunct="1">
              <a:buFontTx/>
              <a:buNone/>
            </a:pPr>
            <a:r>
              <a:rPr lang="de-DE" dirty="0"/>
              <a:t>	2.3 Werkstoffe</a:t>
            </a:r>
          </a:p>
          <a:p>
            <a:pPr eaLnBrk="1" hangingPunct="1">
              <a:buFontTx/>
              <a:buNone/>
            </a:pPr>
            <a:r>
              <a:rPr lang="de-DE" dirty="0"/>
              <a:t>3 	Produktion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5C7DCD1-828F-4CFE-97E5-B6663B15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9"/>
    </mc:Choice>
    <mc:Fallback xmlns="">
      <p:transition spd="slow" advTm="1217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</a:t>
            </a:r>
          </a:p>
          <a:p>
            <a:pPr eaLnBrk="1" hangingPunct="1">
              <a:buFontTx/>
              <a:buNone/>
            </a:pPr>
            <a:r>
              <a:rPr lang="de-DE" dirty="0"/>
              <a:t>	2.1	Menschliche Arbeit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  <a:r>
              <a:rPr lang="de-DE" b="1" dirty="0"/>
              <a:t>2.2 Betriebsmittel</a:t>
            </a:r>
          </a:p>
          <a:p>
            <a:pPr eaLnBrk="1" hangingPunct="1">
              <a:buFontTx/>
              <a:buNone/>
            </a:pPr>
            <a:r>
              <a:rPr lang="de-DE" dirty="0"/>
              <a:t>	</a:t>
            </a:r>
            <a:r>
              <a:rPr lang="de-DE" b="1" dirty="0"/>
              <a:t>2.3 Werkstoffe</a:t>
            </a:r>
          </a:p>
          <a:p>
            <a:pPr eaLnBrk="1" hangingPunct="1">
              <a:buFontTx/>
              <a:buNone/>
            </a:pPr>
            <a:r>
              <a:rPr lang="de-DE" dirty="0"/>
              <a:t>3 	Produktion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FBE19A4-F4C2-459F-B393-A80848EB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7"/>
    </mc:Choice>
    <mc:Fallback xmlns="">
      <p:transition spd="slow" advTm="347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2.2 Betriebsmittel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sz="2800" dirty="0"/>
              <a:t>Gliederung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2.2.1 Gebäude und Geräte im Gesundheitswesen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dirty="0"/>
              <a:t>		2.2.1.1 Krankenhausbau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1800" dirty="0"/>
              <a:t>		</a:t>
            </a:r>
            <a:r>
              <a:rPr lang="de-DE" sz="2400" dirty="0"/>
              <a:t>2.2.1.1.1 Architektur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2400" dirty="0"/>
              <a:t>		2.2.1.1.2 Betriebswirtschaftliche Bauplanung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dirty="0"/>
              <a:t>		2.2.1.2 </a:t>
            </a:r>
            <a:r>
              <a:rPr lang="de-DE" sz="2800" b="1" dirty="0"/>
              <a:t>Medizinische Geräte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b="1" dirty="0"/>
              <a:t>	2.2.2 Instandhaltung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b="1" dirty="0"/>
              <a:t>	2.2.3 Investitionsrechnung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6001353-E0D1-4F13-876D-B2D3EEF1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4"/>
    </mc:Choice>
    <mc:Fallback xmlns="">
      <p:transition spd="slow" advTm="170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2.2.1.2 Medizinische Geräte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/>
              <a:t>Überblick: Der Qualitätsbericht nach § 137 SGB V verlangt den Ausweis folgender Großgeräte: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Computertomographie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Magnetresonanztomographie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Herzkatheterlabor</a:t>
            </a:r>
            <a:endParaRPr lang="de-DE" sz="2000" dirty="0"/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Szintigraphie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Positronen-Emissions-Tomographie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Angiographie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Schlaflabor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Sonographie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Röntgen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Broncho</a:t>
            </a:r>
            <a:r>
              <a:rPr lang="de-DE" sz="2000" dirty="0"/>
              <a:t>-/Endoskopie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/>
              <a:t>Echoskopie</a:t>
            </a:r>
            <a:r>
              <a:rPr lang="de-DE" sz="2000" dirty="0"/>
              <a:t>/TEE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/>
              <a:t>Mikrobiologie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D0E3908-563C-44CE-A75F-5AF63F6C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78"/>
    </mc:Choice>
    <mc:Fallback xmlns="">
      <p:transition spd="slow" advTm="1553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Robotisch</a:t>
            </a:r>
            <a:r>
              <a:rPr lang="de-DE" dirty="0" smtClean="0"/>
              <a:t>-assistiertes </a:t>
            </a:r>
            <a:r>
              <a:rPr lang="de-DE" dirty="0"/>
              <a:t>Operieren (RAOP)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Differenzierung </a:t>
            </a:r>
            <a:r>
              <a:rPr lang="de-DE" dirty="0"/>
              <a:t>nach OPS</a:t>
            </a:r>
          </a:p>
          <a:p>
            <a:r>
              <a:rPr lang="de-DE" dirty="0"/>
              <a:t>5-987.0 KOMPLEXER OP-ROBOTER</a:t>
            </a:r>
          </a:p>
          <a:p>
            <a:r>
              <a:rPr lang="de-DE" dirty="0"/>
              <a:t>5-987.1 ROBOTERARM</a:t>
            </a:r>
          </a:p>
          <a:p>
            <a:r>
              <a:rPr lang="de-DE" dirty="0"/>
              <a:t>5-987.2 MINIATURROBOTER</a:t>
            </a:r>
          </a:p>
          <a:p>
            <a:r>
              <a:rPr lang="de-DE" dirty="0"/>
              <a:t>5-987.X SONSTIGE</a:t>
            </a:r>
          </a:p>
          <a:p>
            <a:r>
              <a:rPr lang="de-DE" dirty="0"/>
              <a:t>OPS-Kode OPS-Text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2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kodierter DPS-Kodes aus dem Bereich 5-987 für RADP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8108" t="34979" r="22454" b="33569"/>
          <a:stretch/>
        </p:blipFill>
        <p:spPr bwMode="auto">
          <a:xfrm>
            <a:off x="107504" y="1647825"/>
            <a:ext cx="9001674" cy="3221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11760" y="5733256"/>
            <a:ext cx="28664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effectLst/>
              </a:rPr>
              <a:t>Sauermann</a:t>
            </a:r>
            <a:r>
              <a:rPr lang="de-DE" sz="800" dirty="0">
                <a:effectLst/>
              </a:rPr>
              <a:t>, </a:t>
            </a:r>
            <a:r>
              <a:rPr lang="de-DE" sz="800" dirty="0" smtClean="0">
                <a:effectLst/>
              </a:rPr>
              <a:t>Müller, </a:t>
            </a:r>
            <a:r>
              <a:rPr lang="de-DE" sz="800" dirty="0" err="1" smtClean="0">
                <a:effectLst/>
              </a:rPr>
              <a:t>Habetha</a:t>
            </a:r>
            <a:r>
              <a:rPr lang="de-DE" sz="800" dirty="0">
                <a:effectLst/>
              </a:rPr>
              <a:t>, </a:t>
            </a:r>
            <a:r>
              <a:rPr lang="de-DE" sz="800" dirty="0" smtClean="0">
                <a:effectLst/>
              </a:rPr>
              <a:t>Mohr, </a:t>
            </a:r>
            <a:r>
              <a:rPr lang="de-DE" sz="800" dirty="0" err="1" smtClean="0">
                <a:effectLst/>
              </a:rPr>
              <a:t>Bschleipfer</a:t>
            </a:r>
            <a:r>
              <a:rPr lang="de-DE" sz="800" dirty="0" smtClean="0">
                <a:effectLst/>
              </a:rPr>
              <a:t> (2023): KU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01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kodierter DPS-Kodes aus dem Bereich 5-987 für RADP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411760" y="5733256"/>
            <a:ext cx="28664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effectLst/>
              </a:rPr>
              <a:t>Sauermann</a:t>
            </a:r>
            <a:r>
              <a:rPr lang="de-DE" sz="800" dirty="0">
                <a:effectLst/>
              </a:rPr>
              <a:t>, </a:t>
            </a:r>
            <a:r>
              <a:rPr lang="de-DE" sz="800" dirty="0" smtClean="0">
                <a:effectLst/>
              </a:rPr>
              <a:t>Müller, </a:t>
            </a:r>
            <a:r>
              <a:rPr lang="de-DE" sz="800" dirty="0" err="1" smtClean="0">
                <a:effectLst/>
              </a:rPr>
              <a:t>Habetha</a:t>
            </a:r>
            <a:r>
              <a:rPr lang="de-DE" sz="800" dirty="0">
                <a:effectLst/>
              </a:rPr>
              <a:t>, </a:t>
            </a:r>
            <a:r>
              <a:rPr lang="de-DE" sz="800" dirty="0" smtClean="0">
                <a:effectLst/>
              </a:rPr>
              <a:t>Mohr, </a:t>
            </a:r>
            <a:r>
              <a:rPr lang="de-DE" sz="800" dirty="0" err="1" smtClean="0">
                <a:effectLst/>
              </a:rPr>
              <a:t>Bschleipfer</a:t>
            </a:r>
            <a:r>
              <a:rPr lang="de-DE" sz="800" dirty="0" smtClean="0">
                <a:effectLst/>
              </a:rPr>
              <a:t> (2023): KU</a:t>
            </a:r>
            <a:endParaRPr lang="de-DE" sz="800" dirty="0">
              <a:effectLst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32573" t="48501" r="27910" b="24456"/>
          <a:stretch/>
        </p:blipFill>
        <p:spPr bwMode="auto">
          <a:xfrm>
            <a:off x="67538" y="1600200"/>
            <a:ext cx="9053382" cy="3484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42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5CEFB7-6E66-41C2-B7FF-7B28EA09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DaVinci</a:t>
            </a:r>
            <a:r>
              <a:rPr lang="de-DE" sz="3600" dirty="0"/>
              <a:t> Operationssystem- Roboter-assistiertes </a:t>
            </a:r>
            <a:r>
              <a:rPr lang="de-DE" sz="3600" dirty="0" err="1"/>
              <a:t>Chirurgiesystem</a:t>
            </a:r>
            <a:r>
              <a:rPr lang="de-DE" sz="36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308BC98-8FE2-4540-95C7-2A48C6C7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www.youtube.com/watch?v=q607HIZwD5o</a:t>
            </a:r>
            <a:endParaRPr lang="de-DE" dirty="0" smtClean="0"/>
          </a:p>
          <a:p>
            <a:r>
              <a:rPr lang="de-DE" i="1" dirty="0" err="1"/>
              <a:t>robotisch</a:t>
            </a:r>
            <a:r>
              <a:rPr lang="de-DE" i="1" dirty="0"/>
              <a:t>-</a:t>
            </a:r>
          </a:p>
          <a:p>
            <a:r>
              <a:rPr lang="de-DE" i="1" dirty="0"/>
              <a:t>assistiertes Operieren (RAOP)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97F74EA-48FD-40F9-B5B4-AB5814BA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0"/>
    </mc:Choice>
    <mc:Fallback xmlns="">
      <p:transition spd="slow" advTm="786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2.2.2 Instandhaltung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de-DE" sz="2800"/>
              <a:t>Arten</a:t>
            </a:r>
          </a:p>
          <a:p>
            <a:pPr lvl="1" eaLnBrk="1" hangingPunct="1"/>
            <a:r>
              <a:rPr lang="de-DE" sz="2400"/>
              <a:t>Wartung: Reinigen, Schmieren, etc.</a:t>
            </a:r>
          </a:p>
          <a:p>
            <a:pPr lvl="1" eaLnBrk="1" hangingPunct="1"/>
            <a:r>
              <a:rPr lang="de-DE" sz="2400"/>
              <a:t>Inspektion: Erfassung des Istzustandes</a:t>
            </a:r>
          </a:p>
          <a:p>
            <a:pPr lvl="1" eaLnBrk="1" hangingPunct="1"/>
            <a:r>
              <a:rPr lang="de-DE" sz="2400"/>
              <a:t>Instandsetzung: Reparatur</a:t>
            </a:r>
          </a:p>
          <a:p>
            <a:pPr eaLnBrk="1" hangingPunct="1"/>
            <a:r>
              <a:rPr lang="de-DE" sz="2800"/>
              <a:t>Equipment Life Cycle</a:t>
            </a:r>
          </a:p>
          <a:p>
            <a:pPr lvl="1" eaLnBrk="1" hangingPunct="1"/>
            <a:r>
              <a:rPr lang="de-DE" sz="2400"/>
              <a:t>Planung des Gerätebedarfs, Standardisierung</a:t>
            </a:r>
          </a:p>
          <a:p>
            <a:pPr lvl="1" eaLnBrk="1" hangingPunct="1"/>
            <a:r>
              <a:rPr lang="de-DE" sz="2400"/>
              <a:t>Beschaffung des Gerätes</a:t>
            </a:r>
          </a:p>
          <a:p>
            <a:pPr lvl="1" eaLnBrk="1" hangingPunct="1"/>
            <a:r>
              <a:rPr lang="de-DE" sz="2400"/>
              <a:t>Materialwirtschaft von Ersatzteilen</a:t>
            </a:r>
          </a:p>
          <a:p>
            <a:pPr lvl="1" eaLnBrk="1" hangingPunct="1"/>
            <a:r>
              <a:rPr lang="de-DE" sz="2400"/>
              <a:t>Instandhaltung</a:t>
            </a:r>
          </a:p>
          <a:p>
            <a:pPr lvl="1" eaLnBrk="1" hangingPunct="1"/>
            <a:r>
              <a:rPr lang="de-DE" sz="2400"/>
              <a:t>Entsorgung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9B44538-F907-47D5-99F4-B9F05334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90"/>
    </mc:Choice>
    <mc:Fallback xmlns="">
      <p:transition spd="slow" advTm="2413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Bildschirmpräsentation (4:3)</PresentationFormat>
  <Paragraphs>155</Paragraphs>
  <Slides>20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Larissa</vt:lpstr>
      <vt:lpstr>Picture</vt:lpstr>
      <vt:lpstr>Arbeitsblatt</vt:lpstr>
      <vt:lpstr>GESUNDHEITSMANAGEMENT II Teil 2-3    Prof. Dr. Steffen Fleßa  Lehrstuhl für Allgemeine Betriebswirtschaftslehre  und Gesundheitsmanagement Universität Greifswald </vt:lpstr>
      <vt:lpstr>Gliederung</vt:lpstr>
      <vt:lpstr>2.2 Betriebsmittel</vt:lpstr>
      <vt:lpstr>2.2.1.2 Medizinische Geräte</vt:lpstr>
      <vt:lpstr>Robotisch-assistiertes Operieren (RAOP)</vt:lpstr>
      <vt:lpstr>Anzahl kodierter DPS-Kodes aus dem Bereich 5-987 für RADP</vt:lpstr>
      <vt:lpstr>Anzahl kodierter DPS-Kodes aus dem Bereich 5-987 für RADP</vt:lpstr>
      <vt:lpstr>DaVinci Operationssystem- Roboter-assistiertes Chirurgiesystem </vt:lpstr>
      <vt:lpstr>2.2.2 Instandhaltung</vt:lpstr>
      <vt:lpstr>Wartungsintervalle</vt:lpstr>
      <vt:lpstr>Lösung</vt:lpstr>
      <vt:lpstr>2.2.3 Investitionsrechnung </vt:lpstr>
      <vt:lpstr>Entscheidungsprobleme bei Investitionen </vt:lpstr>
      <vt:lpstr>Verfahren der Investitionsrechnung</vt:lpstr>
      <vt:lpstr>Optimaler Ersatzzeitpunkt</vt:lpstr>
      <vt:lpstr>Beispiel</vt:lpstr>
      <vt:lpstr>Beispiel</vt:lpstr>
      <vt:lpstr>Durchschnittskosten pro Jahr</vt:lpstr>
      <vt:lpstr>Dynamisches Verfahren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624</cp:revision>
  <cp:lastPrinted>2013-05-06T11:52:51Z</cp:lastPrinted>
  <dcterms:created xsi:type="dcterms:W3CDTF">2003-05-27T08:12:45Z</dcterms:created>
  <dcterms:modified xsi:type="dcterms:W3CDTF">2024-01-30T14:11:22Z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