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C6AEC-18E9-4367-A981-8FA75D5B7213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E8D2F-ECA2-470C-9D03-3AFF5535D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288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1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50E9399-4FAF-4225-AA1A-C2BA8EEFF797}" type="slidenum">
              <a:rPr lang="de-DE" sz="1200" smtClean="0"/>
              <a:pPr eaLnBrk="1" hangingPunct="1"/>
              <a:t>7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542743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9493-AD0D-4FE9-A8C8-C1BF76DD0352}" type="datetime1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67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78B-95DF-4B75-B030-81CE78620E57}" type="datetime1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6356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A8F9-3B84-4FE1-93B4-755FFE7C3646}" type="datetime1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88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2A9B-0437-4318-BB15-FE2E3D66D339}" type="datetime1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878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761B-6CB5-4D91-9908-B9EDEA2F67C3}" type="datetime1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68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F0B9-7E85-43C3-9847-483EA1613DDD}" type="datetime1">
              <a:rPr lang="de-DE" smtClean="0"/>
              <a:t>19.01.2023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1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002E-C211-40B2-B7C2-1531EC56C446}" type="datetime1">
              <a:rPr lang="de-DE" smtClean="0"/>
              <a:t>19.01.2023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524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267E-8AC9-44A8-888E-45D62C5769C1}" type="datetime1">
              <a:rPr lang="de-DE" smtClean="0"/>
              <a:t>19.01.2023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97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73FD-7346-4AAE-AF06-19C9BFFEB19F}" type="datetime1">
              <a:rPr lang="de-DE" smtClean="0"/>
              <a:t>19.01.2023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09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1487-2E7E-4B02-94A9-1092F49EE38C}" type="datetime1">
              <a:rPr lang="de-DE" smtClean="0"/>
              <a:t>19.01.2023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95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A929A-D4B5-4081-A808-E693BC65D031}" type="datetime1">
              <a:rPr lang="de-DE" smtClean="0"/>
              <a:t>19.01.2023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36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EFFBB-B999-489D-A427-44C0A2FAE6F2}" type="datetime1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166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GM II</a:t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 smtClean="0"/>
              <a:t>Di. </a:t>
            </a:r>
            <a:r>
              <a:rPr lang="de-DE" dirty="0" smtClean="0"/>
              <a:t>16.15-17.45 Uhr)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Vorbesprechung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958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456"/>
    </mc:Choice>
    <mc:Fallback xmlns="">
      <p:transition spd="slow" advTm="5145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Organisation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Buch</a:t>
            </a:r>
          </a:p>
          <a:p>
            <a:r>
              <a:rPr lang="de-DE" dirty="0" smtClean="0"/>
              <a:t>Folien</a:t>
            </a:r>
          </a:p>
        </p:txBody>
      </p:sp>
      <p:pic>
        <p:nvPicPr>
          <p:cNvPr id="7" name="Picture 2" descr="Grundlagen der Gesundheitsökonom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18" y="3699721"/>
            <a:ext cx="2201075" cy="313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2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935" y="383883"/>
            <a:ext cx="2211065" cy="312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37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84"/>
    </mc:Choice>
    <mc:Fallback xmlns="">
      <p:transition spd="slow" advTm="1898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Breite der Ausbildung: Pflichtprogramm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Vorlesungsprogramm</a:t>
            </a:r>
          </a:p>
          <a:p>
            <a:pPr lvl="1"/>
            <a:r>
              <a:rPr lang="de-DE" dirty="0" smtClean="0"/>
              <a:t>GM I</a:t>
            </a:r>
          </a:p>
          <a:p>
            <a:pPr lvl="1"/>
            <a:r>
              <a:rPr lang="de-DE" b="1" dirty="0">
                <a:solidFill>
                  <a:srgbClr val="FF0000"/>
                </a:solidFill>
              </a:rPr>
              <a:t>GM II</a:t>
            </a:r>
          </a:p>
          <a:p>
            <a:pPr lvl="1"/>
            <a:r>
              <a:rPr lang="de-DE" dirty="0"/>
              <a:t>GM III</a:t>
            </a:r>
          </a:p>
          <a:p>
            <a:pPr lvl="1"/>
            <a:r>
              <a:rPr lang="de-DE" dirty="0" smtClean="0"/>
              <a:t>GM IV</a:t>
            </a:r>
          </a:p>
          <a:p>
            <a:r>
              <a:rPr lang="de-DE" dirty="0" smtClean="0"/>
              <a:t>Pflicht</a:t>
            </a:r>
          </a:p>
          <a:p>
            <a:pPr lvl="1"/>
            <a:r>
              <a:rPr lang="de-DE" dirty="0" smtClean="0"/>
              <a:t>Proseminar</a:t>
            </a:r>
          </a:p>
          <a:p>
            <a:pPr lvl="1"/>
            <a:r>
              <a:rPr lang="de-DE" dirty="0" smtClean="0"/>
              <a:t>Hauptseminar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78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488"/>
    </mc:Choice>
    <mc:Fallback xmlns="">
      <p:transition spd="slow" advTm="3848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Breite vs. Tiefe der Ausbildung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226233"/>
              </p:ext>
            </p:extLst>
          </p:nvPr>
        </p:nvGraphicFramePr>
        <p:xfrm>
          <a:off x="2987824" y="1412776"/>
          <a:ext cx="5675312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Picture" r:id="rId3" imgW="3690720" imgH="3444120" progId="Word.Picture.8">
                  <p:embed/>
                </p:oleObj>
              </mc:Choice>
              <mc:Fallback>
                <p:oleObj name="Picture" r:id="rId3" imgW="3690720" imgH="3444120" progId="Word.Pictur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412776"/>
                        <a:ext cx="5675312" cy="53117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694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480"/>
    </mc:Choice>
    <mc:Fallback xmlns="">
      <p:transition spd="slow" advTm="7448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Tiefe der Ausbildung: Kür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Vertiefungsfächer</a:t>
            </a:r>
          </a:p>
          <a:p>
            <a:pPr lvl="1"/>
            <a:r>
              <a:rPr lang="de-DE" b="1" dirty="0" smtClean="0"/>
              <a:t>Internationales GM</a:t>
            </a:r>
          </a:p>
          <a:p>
            <a:pPr lvl="1"/>
            <a:r>
              <a:rPr lang="de-DE" dirty="0" smtClean="0"/>
              <a:t>Planspiele</a:t>
            </a:r>
          </a:p>
          <a:p>
            <a:pPr lvl="1"/>
            <a:r>
              <a:rPr lang="de-DE" dirty="0" smtClean="0"/>
              <a:t>Exkursion</a:t>
            </a:r>
          </a:p>
          <a:p>
            <a:pPr lvl="1"/>
            <a:r>
              <a:rPr lang="de-DE" b="1" dirty="0" smtClean="0"/>
              <a:t>Effektivität in Beruf und Alltag</a:t>
            </a:r>
          </a:p>
          <a:p>
            <a:pPr lvl="1"/>
            <a:r>
              <a:rPr lang="de-DE" b="1" dirty="0" smtClean="0"/>
              <a:t>Gesundheitsökonomische Evaluation</a:t>
            </a:r>
          </a:p>
          <a:p>
            <a:pPr lvl="1"/>
            <a:r>
              <a:rPr lang="de-DE" b="1" dirty="0" smtClean="0"/>
              <a:t>Medizincontrolling</a:t>
            </a:r>
          </a:p>
          <a:p>
            <a:pPr lvl="1"/>
            <a:r>
              <a:rPr lang="de-DE" b="1" dirty="0" smtClean="0"/>
              <a:t>Quantitative Methoden</a:t>
            </a:r>
          </a:p>
          <a:p>
            <a:pPr lvl="1"/>
            <a:r>
              <a:rPr lang="de-DE" dirty="0" smtClean="0"/>
              <a:t>Englisch</a:t>
            </a:r>
          </a:p>
          <a:p>
            <a:r>
              <a:rPr lang="de-DE" dirty="0" smtClean="0"/>
              <a:t>Diplomarbeiten / Masterarbeiten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21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848"/>
    </mc:Choice>
    <mc:Fallback xmlns="">
      <p:transition spd="slow" advTm="6084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Sonderregelungen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BA, LLB etc. (nur ein Fach):</a:t>
            </a:r>
          </a:p>
          <a:p>
            <a:pPr lvl="1"/>
            <a:r>
              <a:rPr lang="de-DE" dirty="0" smtClean="0"/>
              <a:t>Primär GM I</a:t>
            </a:r>
          </a:p>
          <a:p>
            <a:pPr lvl="1"/>
            <a:r>
              <a:rPr lang="de-DE" dirty="0" smtClean="0"/>
              <a:t>GM III ist ohne GM I und II nur zum Teil verständlich</a:t>
            </a:r>
          </a:p>
          <a:p>
            <a:pPr lvl="1"/>
            <a:r>
              <a:rPr lang="de-DE" dirty="0" smtClean="0"/>
              <a:t>GM IV ist ohne GM I und II schwer verständlich</a:t>
            </a:r>
          </a:p>
          <a:p>
            <a:r>
              <a:rPr lang="de-DE" dirty="0" err="1" smtClean="0"/>
              <a:t>MSc</a:t>
            </a:r>
            <a:r>
              <a:rPr lang="de-DE" dirty="0" smtClean="0"/>
              <a:t>. BWL: im Prinzip gleich wie </a:t>
            </a:r>
            <a:r>
              <a:rPr lang="de-DE" dirty="0" err="1" smtClean="0"/>
              <a:t>MSc</a:t>
            </a:r>
            <a:r>
              <a:rPr lang="de-DE" dirty="0" smtClean="0"/>
              <a:t>. HCM, nur andere Modulaufteilung</a:t>
            </a:r>
          </a:p>
          <a:p>
            <a:pPr lvl="1"/>
            <a:r>
              <a:rPr lang="de-DE" dirty="0" smtClean="0"/>
              <a:t>Modul I: GM I + III</a:t>
            </a:r>
          </a:p>
          <a:p>
            <a:pPr lvl="1"/>
            <a:r>
              <a:rPr lang="de-DE" dirty="0" smtClean="0"/>
              <a:t>Modul II: GM II+IV</a:t>
            </a:r>
          </a:p>
          <a:p>
            <a:r>
              <a:rPr lang="de-DE" dirty="0" smtClean="0"/>
              <a:t>MSc. Medizinphysik</a:t>
            </a:r>
          </a:p>
          <a:p>
            <a:r>
              <a:rPr lang="de-DE" dirty="0" smtClean="0"/>
              <a:t>MSc. Bioökonomie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196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05"/>
    </mc:Choice>
    <mc:Fallback xmlns="">
      <p:transition spd="slow" advTm="4550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Gliederung: GM II</a:t>
            </a:r>
          </a:p>
        </p:txBody>
      </p:sp>
      <p:sp>
        <p:nvSpPr>
          <p:cNvPr id="1225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/>
              <a:t>1 Finanzierung</a:t>
            </a:r>
          </a:p>
          <a:p>
            <a:pPr eaLnBrk="1" hangingPunct="1">
              <a:buFontTx/>
              <a:buNone/>
              <a:defRPr/>
            </a:pPr>
            <a:r>
              <a:rPr lang="de-DE"/>
              <a:t>2 Produktionsfaktoren</a:t>
            </a:r>
          </a:p>
          <a:p>
            <a:pPr eaLnBrk="1" hangingPunct="1">
              <a:buFontTx/>
              <a:buNone/>
              <a:defRPr/>
            </a:pPr>
            <a:r>
              <a:rPr lang="de-DE"/>
              <a:t>3 Produktion</a:t>
            </a:r>
          </a:p>
          <a:p>
            <a:pPr eaLnBrk="1" hangingPunct="1">
              <a:buFontTx/>
              <a:buNone/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92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639"/>
    </mc:Choice>
    <mc:Fallback xmlns="">
      <p:transition spd="slow" advTm="40639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Bildschirmpräsentation (4:3)</PresentationFormat>
  <Paragraphs>46</Paragraphs>
  <Slides>7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Tahoma</vt:lpstr>
      <vt:lpstr>Larissa</vt:lpstr>
      <vt:lpstr>Picture</vt:lpstr>
      <vt:lpstr>GM II (Di. 16.15-17.45 Uhr)</vt:lpstr>
      <vt:lpstr>Organisation</vt:lpstr>
      <vt:lpstr>Breite der Ausbildung: Pflichtprogramm</vt:lpstr>
      <vt:lpstr>Breite vs. Tiefe der Ausbildung</vt:lpstr>
      <vt:lpstr>Tiefe der Ausbildung: Kür</vt:lpstr>
      <vt:lpstr>Sonderregelungen</vt:lpstr>
      <vt:lpstr>Gliederung: GM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 IV</dc:title>
  <dc:creator>FLESSA</dc:creator>
  <cp:lastModifiedBy>Steffen Flessa</cp:lastModifiedBy>
  <cp:revision>22</cp:revision>
  <dcterms:created xsi:type="dcterms:W3CDTF">2012-04-03T06:03:42Z</dcterms:created>
  <dcterms:modified xsi:type="dcterms:W3CDTF">2023-01-19T14:19:09Z</dcterms:modified>
</cp:coreProperties>
</file>