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54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0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41841-1D8A-437F-9A88-D335C73B41FE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F4F66-E006-43DC-8053-62C708334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630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0DCF-3CAB-4C97-ADB2-9E351B620D17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75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7C8C-DD13-44F0-893C-1B7437D3CBD7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05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8443-D786-4ABD-B7C2-35A67C789AE7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18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6B8B-A3F7-4AE3-8126-34E5B7AC5C9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521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C758-B9ED-490D-9747-3500BEFABCC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67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E14-9935-47D8-93C1-ACA81247E461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5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D27F3-DA20-4C08-911A-932A015D42CA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43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CB7B-5B54-46E2-A406-A6CFE79E886A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46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1CC4-7DA8-4B20-A5E9-3486DA71D9F7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26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E435-6F6D-4681-AB44-56C469D46FF4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232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6E015-DCE6-4840-8903-BD7744E47C39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65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D4F14-820D-44E5-85AB-4972D6FE75A3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9FF13-3F7B-496E-802A-D8B2EBC86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04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1b-5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90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20"/>
    </mc:Choice>
    <mc:Fallback xmlns="">
      <p:transition spd="slow" advTm="592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196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de-DE" b="1" dirty="0"/>
              <a:t>1 Informationswirtschaft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	1.1 Grundlagen</a:t>
            </a:r>
          </a:p>
          <a:p>
            <a:pPr>
              <a:buNone/>
              <a:defRPr/>
            </a:pPr>
            <a:r>
              <a:rPr lang="de-DE" dirty="0"/>
              <a:t>	1.2 Krankenhausinformationssystem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	1.3 Digital Health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	</a:t>
            </a:r>
            <a:r>
              <a:rPr lang="de-DE" b="1" dirty="0"/>
              <a:t>1.4 Public Relations und externe Informationswirtschaft 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2 	Jahresabschluss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3 	Controlling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4 	Betriebsgenetik 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635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538"/>
    </mc:Choice>
    <mc:Fallback xmlns="">
      <p:transition spd="slow" advTm="2953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196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de-DE" b="1" dirty="0"/>
              <a:t>1 Informationswirtschaft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	1.1 Grundlagen</a:t>
            </a:r>
          </a:p>
          <a:p>
            <a:pPr>
              <a:buNone/>
              <a:defRPr/>
            </a:pPr>
            <a:r>
              <a:rPr lang="de-DE" dirty="0"/>
              <a:t>	1.2 Krankenhausinformationssystem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	1.3 Digital Health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	</a:t>
            </a:r>
            <a:r>
              <a:rPr lang="de-DE" b="1" dirty="0"/>
              <a:t>1.4 Public Relations und externe Informationswirtschaft 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2 	Jahresabschluss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3 	Controlling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4 	Betriebsgenetik 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82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43"/>
    </mc:Choice>
    <mc:Fallback xmlns="">
      <p:transition spd="slow" advTm="1644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1.4 Public Relations und externe Informationswirtschaft 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Öffentlichkeitsarbeit</a:t>
            </a:r>
          </a:p>
          <a:p>
            <a:pPr lvl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de-DE" dirty="0"/>
              <a:t>Externe Öffentlichkeit: gegenüber Patient*innen und Allgemeinheit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Massenmedien (Zeitung, Fernsehen, Radio)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Faltblätter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Informationsblätter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Plakate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Broschüren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Vorträge</a:t>
            </a:r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de-DE" dirty="0"/>
              <a:t>Interne Öffentlichkeit: gegenüber Mitarbeitern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Berichtswesen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Firmenzeitung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Hausradio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83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671"/>
    </mc:Choice>
    <mc:Fallback xmlns="">
      <p:transition spd="slow" advTm="14167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Ziele der Presse- und Öffentlichkeitsarbeit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Wahrnehmung des Krankenhauses</a:t>
            </a:r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de-DE" dirty="0"/>
              <a:t>Normalfall: Krankenhaus nicht präsent, nur im Notfall</a:t>
            </a:r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de-DE" dirty="0"/>
              <a:t>Assoziation im Notfall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Verbesserung des Images</a:t>
            </a:r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de-DE" dirty="0"/>
              <a:t>Zufriedenheit der Bevölkerung mit Krankenhaus</a:t>
            </a:r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de-DE" dirty="0"/>
              <a:t>regelmäßige Pressepräsenz</a:t>
            </a:r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de-DE" dirty="0"/>
              <a:t>Assoziation des Krankenhausnamens mit positiven Schlagzeilen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Kommunikation von Innovationen</a:t>
            </a:r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de-DE" dirty="0"/>
              <a:t>Hinweis auf neue Behandlungstechniken</a:t>
            </a:r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de-DE" dirty="0"/>
              <a:t>Hinweise auf logistische oder verwaltungsmäßige Neuerungen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8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738"/>
    </mc:Choice>
    <mc:Fallback xmlns="">
      <p:transition spd="slow" advTm="24873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dirty="0"/>
              <a:t>Corporate Identity</a:t>
            </a:r>
            <a:endParaRPr lang="de-DE" dirty="0"/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9265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Einbindung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en-US" dirty="0"/>
              <a:t>Corporate Identity</a:t>
            </a:r>
            <a:r>
              <a:rPr lang="de-DE" dirty="0"/>
              <a:t> beeinflusst die öffentliche Wahrnehmung des Krankenhauses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en-US" dirty="0"/>
              <a:t>Corporate Identity</a:t>
            </a:r>
            <a:r>
              <a:rPr lang="de-DE" dirty="0"/>
              <a:t> </a:t>
            </a:r>
            <a:r>
              <a:rPr lang="de-DE" dirty="0">
                <a:sym typeface="Wingdings" pitchFamily="2" charset="2"/>
              </a:rPr>
              <a:t>ist Teil der Öffentlichkeitsarbeit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Unternehmenskultur: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Netzwerk von gelebten Verhaltensmustern und Normen innerhalb einer Unternehmung durch Schaffung eines „Wir-Bewusstseins“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Ziel: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Handlungen und Entscheidungen aller Beteiligten auf der Basis eines einheitlichen Unternehmensbildes bzw. Firmenimages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None/>
              <a:defRPr/>
            </a:pPr>
            <a:r>
              <a:rPr lang="de-DE" dirty="0">
                <a:sym typeface="Symbol" pitchFamily="18" charset="2"/>
              </a:rPr>
              <a:t>	</a:t>
            </a:r>
            <a:r>
              <a:rPr lang="de-DE" dirty="0"/>
              <a:t> höhere Kompatibilität und Synergie der Unternehmensaktivitäten,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None/>
              <a:defRPr/>
            </a:pPr>
            <a:r>
              <a:rPr lang="de-DE" dirty="0"/>
              <a:t>	</a:t>
            </a:r>
            <a:r>
              <a:rPr lang="de-DE" dirty="0">
                <a:sym typeface="Symbol" pitchFamily="18" charset="2"/>
              </a:rPr>
              <a:t> </a:t>
            </a:r>
            <a:r>
              <a:rPr lang="de-DE" dirty="0"/>
              <a:t>höhere Identifikation mit dem Unternehmen und dessen Politik,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None/>
              <a:defRPr/>
            </a:pPr>
            <a:r>
              <a:rPr lang="de-DE" dirty="0"/>
              <a:t>	</a:t>
            </a:r>
            <a:r>
              <a:rPr lang="de-DE" dirty="0">
                <a:sym typeface="Symbol" pitchFamily="18" charset="2"/>
              </a:rPr>
              <a:t></a:t>
            </a:r>
            <a:r>
              <a:rPr lang="de-DE" dirty="0"/>
              <a:t> höhere Motivation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57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193"/>
    </mc:Choice>
    <mc:Fallback xmlns="">
      <p:transition spd="slow" advTm="23819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dirty="0"/>
              <a:t>Corporate Identity</a:t>
            </a:r>
            <a:endParaRPr lang="de-DE" dirty="0"/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Strategie: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Übereinstimmung der durch verbales und nonverbales Verhalten gesendeten Signale mit dem erarbeiteten Konzept,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so dass bei den verschiedenen Adressatenkreisen ein einheitliches Firmenimage entsteht, das mit der selbstgewählten </a:t>
            </a:r>
            <a:r>
              <a:rPr lang="en-US" dirty="0"/>
              <a:t>Corporate</a:t>
            </a:r>
            <a:r>
              <a:rPr lang="de-DE" dirty="0"/>
              <a:t> </a:t>
            </a:r>
            <a:r>
              <a:rPr lang="en-US" dirty="0"/>
              <a:t>Identity</a:t>
            </a:r>
            <a:r>
              <a:rPr lang="de-DE" dirty="0"/>
              <a:t> übereinstimmt (Image Fit)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Adressatenkreise: Öffentlichkeit, Kunden, Presse, Kapitalgeber, Lieferanten, potentielle Arbeitnehmer etc.,.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Elemente: </a:t>
            </a:r>
            <a:endParaRPr lang="en-GB" dirty="0"/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en-GB" dirty="0"/>
              <a:t>Corporate Behaviour</a:t>
            </a:r>
            <a:endParaRPr lang="de-DE" dirty="0"/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Corporate Communication</a:t>
            </a:r>
            <a:endParaRPr lang="en-GB" dirty="0"/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en-GB" dirty="0"/>
              <a:t>Corporate Design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10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558"/>
    </mc:Choice>
    <mc:Fallback xmlns="">
      <p:transition spd="slow" advTm="12655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dirty="0"/>
              <a:t>Corporate Behaviour</a:t>
            </a:r>
            <a:r>
              <a:rPr lang="de-DE" dirty="0"/>
              <a:t> 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Inhalt: Verhalten eines Unternehmens nach innen (Mitarbeiter) und außen (Kunden, Öffentlichkeit etc.).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Verhaltensbereiche: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instrumentales Unternehmensverhalten: z. B. Preispolitik, Führungsstil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Personenverhalten: Verhalten der im Unternehmen tätigen Personen untereinander sowie das Verhalten dieser Personen zu Außenstehenden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Medienverhalten des Unternehmens: abhängig von der politischen und ethischen Grundhaltung des Unternehmens, evtl. auch von gesetzlichen Restriktionen; es umfasst alle Formen der Kommunikationspolitik, z. B. Stil der Öffentlichkeitsarbeit, Verhältnis zu Journalisten, Werbestil, Auswahl der Werbemedien.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11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554"/>
    </mc:Choice>
    <mc:Fallback xmlns="">
      <p:transition spd="slow" advTm="20655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dirty="0"/>
              <a:t>Corporate Communication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Inhalt: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Kommunikationsstrategie, die durch eine ganzheitliche Betrachtung aller nach innen und außen gerichteten kommunikativen Aktivitäten eines Unternehmens ein klar strukturiertes Vorstellungsbild von der Unternehmung (</a:t>
            </a:r>
            <a:r>
              <a:rPr lang="de-DE" dirty="0" err="1"/>
              <a:t>corporate</a:t>
            </a:r>
            <a:r>
              <a:rPr lang="de-DE" dirty="0"/>
              <a:t> </a:t>
            </a:r>
            <a:r>
              <a:rPr lang="de-DE" dirty="0" err="1"/>
              <a:t>image</a:t>
            </a:r>
            <a:r>
              <a:rPr lang="de-DE" dirty="0"/>
              <a:t>) in der Öffentlichkeit und bei den Mitarbeitern des Unternehmens erreichen will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Formelle Anforderungen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Standardisierung von Briefen (Kopf, Schrift,..)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Anrede von Kunden etc.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Handhabung von E-Mails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Antwortzeiten,…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36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581"/>
    </mc:Choice>
    <mc:Fallback xmlns="">
      <p:transition spd="slow" advTm="14558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/>
              <a:t>Corporate Design (CD)</a:t>
            </a:r>
            <a:endParaRPr lang="de-DE" dirty="0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Inhalt: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Visuelles Erscheinungsbild eines Unternehmens im Rahmen und zur Unterstützung der von der </a:t>
            </a:r>
            <a:r>
              <a:rPr lang="de-DE" dirty="0" err="1"/>
              <a:t>corporate</a:t>
            </a:r>
            <a:r>
              <a:rPr lang="de-DE" dirty="0"/>
              <a:t> </a:t>
            </a:r>
            <a:r>
              <a:rPr lang="de-DE" dirty="0" err="1"/>
              <a:t>identity</a:t>
            </a:r>
            <a:r>
              <a:rPr lang="de-DE" dirty="0"/>
              <a:t> vorgegebenen Ziele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Ziel: </a:t>
            </a:r>
          </a:p>
          <a:p>
            <a:pPr lvl="1" eaLnBrk="1" hangingPunct="1">
              <a:lnSpc>
                <a:spcPct val="120000"/>
              </a:lnSpc>
              <a:buFont typeface="Tahoma" charset="0"/>
              <a:buChar char="–"/>
              <a:defRPr/>
            </a:pPr>
            <a:r>
              <a:rPr lang="de-DE" dirty="0"/>
              <a:t>Das CD soll das Unternehmen nach innen und außen als Einheit erscheinen lassen, insbes. durch formale Gestaltungskonstanten, z. B. Firmenzeichen (Logo), Typographie, Hausfarbe etc. In Gestaltungsrichtlinien ("Design-Bibeln") wird festgelegt, wie diese Gestaltungskonstanten in unterschiedlichen Anwendungsbereichen einzusetzen sind, z. B. Briefbögen, Innenarchitektur, Produkt- und Verpackungsgestaltung und Anzeigen.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Kleidung und Corporate Design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FF13-3F7B-496E-802A-D8B2EBC8656D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51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139"/>
    </mc:Choice>
    <mc:Fallback xmlns="">
      <p:transition spd="slow" advTm="13113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Bildschirmpräsentation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Tahoma</vt:lpstr>
      <vt:lpstr>Times New Roman</vt:lpstr>
      <vt:lpstr>Wingdings</vt:lpstr>
      <vt:lpstr>Larissa</vt:lpstr>
      <vt:lpstr>GESUNDHEITSMANAGEMENT IV Teil 1b-5  Prof. Dr. Steffen Fleßa Lst. für Allgemeine Betriebswirtschaftslehre und Gesundheitsmanagement Universität Greifswald </vt:lpstr>
      <vt:lpstr>Gliederung</vt:lpstr>
      <vt:lpstr>1.4 Public Relations und externe Informationswirtschaft </vt:lpstr>
      <vt:lpstr>Ziele der Presse- und Öffentlichkeitsarbeit</vt:lpstr>
      <vt:lpstr>Corporate Identity</vt:lpstr>
      <vt:lpstr>Corporate Identity</vt:lpstr>
      <vt:lpstr>Corporate Behaviour </vt:lpstr>
      <vt:lpstr>Corporate Communication</vt:lpstr>
      <vt:lpstr>Corporate Design (CD)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1b  Prof. Dr. Steffen Fleßa Lst. für Allgemeine Betriebswirtschaftslehre und Gesundheitsmanagement Universität Greifswald</dc:title>
  <dc:creator>Steffen</dc:creator>
  <cp:lastModifiedBy>Steffen Flessa</cp:lastModifiedBy>
  <cp:revision>34</cp:revision>
  <dcterms:created xsi:type="dcterms:W3CDTF">2011-01-31T08:21:57Z</dcterms:created>
  <dcterms:modified xsi:type="dcterms:W3CDTF">2024-01-30T15:00:10Z</dcterms:modified>
</cp:coreProperties>
</file>