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80" r:id="rId4"/>
    <p:sldId id="282" r:id="rId5"/>
    <p:sldId id="283" r:id="rId6"/>
    <p:sldId id="284" r:id="rId7"/>
    <p:sldId id="285" r:id="rId8"/>
    <p:sldId id="453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450" r:id="rId17"/>
    <p:sldId id="293" r:id="rId18"/>
    <p:sldId id="294" r:id="rId19"/>
    <p:sldId id="295" r:id="rId20"/>
    <p:sldId id="451" r:id="rId21"/>
    <p:sldId id="297" r:id="rId22"/>
    <p:sldId id="298" r:id="rId23"/>
    <p:sldId id="299" r:id="rId24"/>
    <p:sldId id="300" r:id="rId25"/>
    <p:sldId id="454" r:id="rId26"/>
    <p:sldId id="302" r:id="rId27"/>
    <p:sldId id="303" r:id="rId28"/>
    <p:sldId id="304" r:id="rId29"/>
    <p:sldId id="305" r:id="rId30"/>
    <p:sldId id="427" r:id="rId31"/>
    <p:sldId id="428" r:id="rId32"/>
    <p:sldId id="429" r:id="rId33"/>
    <p:sldId id="430" r:id="rId34"/>
    <p:sldId id="431" r:id="rId35"/>
    <p:sldId id="432" r:id="rId36"/>
    <p:sldId id="449" r:id="rId3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kumente%20und%20Einstellungen\FLESSA\Eigene%20Dateien\STEFFEN-FLESSA\Forschung\Aktuelle%20Projekte\Aktuell\Telemedizin\Teleradiologie,%20Version%2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FLESSA\Eigene%20Dateien\Borland%20Studio-Projekte\Zufallszahlen_2\Auswertung_Teleradiologie,%20Version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FLESSA\Eigene%20Dateien\Borland%20Studio-Projekte\Zufallszahlen_2\Auswertung_Teleradiologie,%20Version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Ergebnisse!$F$30</c:f>
              <c:strCache>
                <c:ptCount val="1"/>
                <c:pt idx="0">
                  <c:v>Personalkosten</c:v>
                </c:pt>
              </c:strCache>
            </c:strRef>
          </c:tx>
          <c:invertIfNegative val="0"/>
          <c:cat>
            <c:strRef>
              <c:f>Ergebnisse!$E$31:$E$38</c:f>
              <c:strCache>
                <c:ptCount val="8"/>
                <c:pt idx="0">
                  <c:v>Röntgenbild</c:v>
                </c:pt>
                <c:pt idx="1">
                  <c:v>CT-Kopf</c:v>
                </c:pt>
                <c:pt idx="2">
                  <c:v>CT-Skelett</c:v>
                </c:pt>
                <c:pt idx="3">
                  <c:v>CT-Thorax</c:v>
                </c:pt>
                <c:pt idx="4">
                  <c:v>CT-Abdomen</c:v>
                </c:pt>
                <c:pt idx="5">
                  <c:v>CT-Gefäße</c:v>
                </c:pt>
                <c:pt idx="6">
                  <c:v>CT-Ganzkörper</c:v>
                </c:pt>
                <c:pt idx="7">
                  <c:v>CT-Thorax/Abdomen</c:v>
                </c:pt>
              </c:strCache>
            </c:strRef>
          </c:cat>
          <c:val>
            <c:numRef>
              <c:f>Ergebnisse!$F$31:$F$38</c:f>
              <c:numCache>
                <c:formatCode>_("€"* #,##0.00_);_("€"* \(#,##0.00\);_("€"* "-"??_);_(@_)</c:formatCode>
                <c:ptCount val="8"/>
                <c:pt idx="0">
                  <c:v>34.78970274108643</c:v>
                </c:pt>
                <c:pt idx="1">
                  <c:v>34.78970274108643</c:v>
                </c:pt>
                <c:pt idx="2">
                  <c:v>38.275665652789549</c:v>
                </c:pt>
                <c:pt idx="3">
                  <c:v>39.147156380715323</c:v>
                </c:pt>
                <c:pt idx="4">
                  <c:v>49.60504511582468</c:v>
                </c:pt>
                <c:pt idx="5">
                  <c:v>49.60504511582468</c:v>
                </c:pt>
                <c:pt idx="6">
                  <c:v>55.705480211305137</c:v>
                </c:pt>
                <c:pt idx="7">
                  <c:v>49.60504511582468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61-43FD-87C5-1A93C872CA8A}"/>
            </c:ext>
          </c:extLst>
        </c:ser>
        <c:ser>
          <c:idx val="1"/>
          <c:order val="1"/>
          <c:tx>
            <c:strRef>
              <c:f>Ergebnisse!$G$30</c:f>
              <c:strCache>
                <c:ptCount val="1"/>
                <c:pt idx="0">
                  <c:v>Abschreibungen</c:v>
                </c:pt>
              </c:strCache>
            </c:strRef>
          </c:tx>
          <c:invertIfNegative val="0"/>
          <c:cat>
            <c:strRef>
              <c:f>Ergebnisse!$E$31:$E$38</c:f>
              <c:strCache>
                <c:ptCount val="8"/>
                <c:pt idx="0">
                  <c:v>Röntgenbild</c:v>
                </c:pt>
                <c:pt idx="1">
                  <c:v>CT-Kopf</c:v>
                </c:pt>
                <c:pt idx="2">
                  <c:v>CT-Skelett</c:v>
                </c:pt>
                <c:pt idx="3">
                  <c:v>CT-Thorax</c:v>
                </c:pt>
                <c:pt idx="4">
                  <c:v>CT-Abdomen</c:v>
                </c:pt>
                <c:pt idx="5">
                  <c:v>CT-Gefäße</c:v>
                </c:pt>
                <c:pt idx="6">
                  <c:v>CT-Ganzkörper</c:v>
                </c:pt>
                <c:pt idx="7">
                  <c:v>CT-Thorax/Abdomen</c:v>
                </c:pt>
              </c:strCache>
            </c:strRef>
          </c:cat>
          <c:val>
            <c:numRef>
              <c:f>Ergebnisse!$G$31:$G$38</c:f>
              <c:numCache>
                <c:formatCode>_("€"* #,##0.00_);_("€"* \(#,##0.00\);_("€"* "-"??_);_(@_)</c:formatCode>
                <c:ptCount val="8"/>
                <c:pt idx="0">
                  <c:v>3.7543319214478243</c:v>
                </c:pt>
                <c:pt idx="1">
                  <c:v>3.7543319214478239</c:v>
                </c:pt>
                <c:pt idx="2">
                  <c:v>4.9095109742010008</c:v>
                </c:pt>
                <c:pt idx="3">
                  <c:v>5.1983057373892958</c:v>
                </c:pt>
                <c:pt idx="4">
                  <c:v>8.6638428956488251</c:v>
                </c:pt>
                <c:pt idx="5">
                  <c:v>8.6638428956488251</c:v>
                </c:pt>
                <c:pt idx="6">
                  <c:v>10.685406237966884</c:v>
                </c:pt>
                <c:pt idx="7">
                  <c:v>8.6638428956488251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61-43FD-87C5-1A93C872CA8A}"/>
            </c:ext>
          </c:extLst>
        </c:ser>
        <c:ser>
          <c:idx val="2"/>
          <c:order val="2"/>
          <c:tx>
            <c:strRef>
              <c:f>Ergebnisse!$H$30</c:f>
              <c:strCache>
                <c:ptCount val="1"/>
                <c:pt idx="0">
                  <c:v>Gemeinkosten</c:v>
                </c:pt>
              </c:strCache>
            </c:strRef>
          </c:tx>
          <c:invertIfNegative val="0"/>
          <c:cat>
            <c:strRef>
              <c:f>Ergebnisse!$E$31:$E$38</c:f>
              <c:strCache>
                <c:ptCount val="8"/>
                <c:pt idx="0">
                  <c:v>Röntgenbild</c:v>
                </c:pt>
                <c:pt idx="1">
                  <c:v>CT-Kopf</c:v>
                </c:pt>
                <c:pt idx="2">
                  <c:v>CT-Skelett</c:v>
                </c:pt>
                <c:pt idx="3">
                  <c:v>CT-Thorax</c:v>
                </c:pt>
                <c:pt idx="4">
                  <c:v>CT-Abdomen</c:v>
                </c:pt>
                <c:pt idx="5">
                  <c:v>CT-Gefäße</c:v>
                </c:pt>
                <c:pt idx="6">
                  <c:v>CT-Ganzkörper</c:v>
                </c:pt>
                <c:pt idx="7">
                  <c:v>CT-Thorax/Abdomen</c:v>
                </c:pt>
              </c:strCache>
            </c:strRef>
          </c:cat>
          <c:val>
            <c:numRef>
              <c:f>Ergebnisse!$H$31:$H$38</c:f>
              <c:numCache>
                <c:formatCode>_("€"* #,##0.00_);_("€"* \(#,##0.00\);_("€"* "-"??_);_(@_)</c:formatCode>
                <c:ptCount val="8"/>
                <c:pt idx="0">
                  <c:v>12.941041343248907</c:v>
                </c:pt>
                <c:pt idx="1">
                  <c:v>12.941041343248907</c:v>
                </c:pt>
                <c:pt idx="2">
                  <c:v>15.019923486742709</c:v>
                </c:pt>
                <c:pt idx="3">
                  <c:v>15.539644022616159</c:v>
                </c:pt>
                <c:pt idx="4">
                  <c:v>21.776290453097559</c:v>
                </c:pt>
                <c:pt idx="5">
                  <c:v>21.776290453097559</c:v>
                </c:pt>
                <c:pt idx="6">
                  <c:v>25.414334204211709</c:v>
                </c:pt>
                <c:pt idx="7">
                  <c:v>21.776290453097559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461-43FD-87C5-1A93C872C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89125576"/>
        <c:axId val="489132632"/>
      </c:barChart>
      <c:catAx>
        <c:axId val="489125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89132632"/>
        <c:crosses val="autoZero"/>
        <c:auto val="1"/>
        <c:lblAlgn val="ctr"/>
        <c:lblOffset val="100"/>
        <c:noMultiLvlLbl val="0"/>
      </c:catAx>
      <c:valAx>
        <c:axId val="489132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 sz="2000" dirty="0"/>
                  <a:t>Stückkosten</a:t>
                </a:r>
              </a:p>
            </c:rich>
          </c:tx>
          <c:layout/>
          <c:overlay val="0"/>
        </c:title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crossAx val="4891255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Auswertung!$E$1</c:f>
              <c:strCache>
                <c:ptCount val="1"/>
                <c:pt idx="0">
                  <c:v>Durchschnittskosten 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2">
                  <a:lumMod val="50000"/>
                </a:schemeClr>
              </a:solidFill>
              <a:ln w="22225"/>
            </c:spPr>
          </c:marker>
          <c:xVal>
            <c:numRef>
              <c:f>Auswertung!$D$2:$D$501</c:f>
              <c:numCache>
                <c:formatCode>General</c:formatCode>
                <c:ptCount val="5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</c:numCache>
            </c:numRef>
          </c:xVal>
          <c:yVal>
            <c:numRef>
              <c:f>Auswertung!$E$2:$E$501</c:f>
              <c:numCache>
                <c:formatCode>General</c:formatCode>
                <c:ptCount val="500"/>
                <c:pt idx="0">
                  <c:v>48.769215122706179</c:v>
                </c:pt>
                <c:pt idx="1">
                  <c:v>60.005259783329656</c:v>
                </c:pt>
                <c:pt idx="2">
                  <c:v>49.122120274154334</c:v>
                </c:pt>
                <c:pt idx="3">
                  <c:v>47.653579482644268</c:v>
                </c:pt>
                <c:pt idx="4">
                  <c:v>57.705684280344904</c:v>
                </c:pt>
                <c:pt idx="5">
                  <c:v>53.152069422949374</c:v>
                </c:pt>
                <c:pt idx="6">
                  <c:v>47.562507185496365</c:v>
                </c:pt>
                <c:pt idx="7">
                  <c:v>42.485226619500338</c:v>
                </c:pt>
                <c:pt idx="8">
                  <c:v>43.043044439531293</c:v>
                </c:pt>
                <c:pt idx="9">
                  <c:v>59.401905814724742</c:v>
                </c:pt>
                <c:pt idx="10">
                  <c:v>49.361185054167592</c:v>
                </c:pt>
                <c:pt idx="11">
                  <c:v>41.153294273712142</c:v>
                </c:pt>
                <c:pt idx="12">
                  <c:v>50.283292062790196</c:v>
                </c:pt>
                <c:pt idx="13">
                  <c:v>48.871671456997575</c:v>
                </c:pt>
                <c:pt idx="14">
                  <c:v>43.73747070528411</c:v>
                </c:pt>
                <c:pt idx="15">
                  <c:v>48.678142825558261</c:v>
                </c:pt>
                <c:pt idx="16">
                  <c:v>51.831521114304671</c:v>
                </c:pt>
                <c:pt idx="17">
                  <c:v>51.717680742869781</c:v>
                </c:pt>
                <c:pt idx="18">
                  <c:v>50.032843245633437</c:v>
                </c:pt>
                <c:pt idx="19">
                  <c:v>50.032843245633437</c:v>
                </c:pt>
                <c:pt idx="20">
                  <c:v>46.333031173999565</c:v>
                </c:pt>
                <c:pt idx="21">
                  <c:v>39.809977890780459</c:v>
                </c:pt>
                <c:pt idx="22">
                  <c:v>39.809977890780459</c:v>
                </c:pt>
                <c:pt idx="23">
                  <c:v>50.602045102807878</c:v>
                </c:pt>
                <c:pt idx="24">
                  <c:v>53.823727614415219</c:v>
                </c:pt>
                <c:pt idx="25">
                  <c:v>52.036433782887464</c:v>
                </c:pt>
                <c:pt idx="26">
                  <c:v>43.32764536811851</c:v>
                </c:pt>
                <c:pt idx="27">
                  <c:v>43.32764536811851</c:v>
                </c:pt>
                <c:pt idx="28">
                  <c:v>46.355799248286537</c:v>
                </c:pt>
                <c:pt idx="29">
                  <c:v>49.133504311297813</c:v>
                </c:pt>
                <c:pt idx="30">
                  <c:v>49.133504311297813</c:v>
                </c:pt>
                <c:pt idx="31">
                  <c:v>63.682303780676548</c:v>
                </c:pt>
                <c:pt idx="32">
                  <c:v>66.664921512270624</c:v>
                </c:pt>
                <c:pt idx="33">
                  <c:v>64.001056820694231</c:v>
                </c:pt>
                <c:pt idx="34">
                  <c:v>50.693117399955788</c:v>
                </c:pt>
                <c:pt idx="35">
                  <c:v>50.693117399955788</c:v>
                </c:pt>
                <c:pt idx="36">
                  <c:v>56.93156975458767</c:v>
                </c:pt>
                <c:pt idx="37">
                  <c:v>60.915982754808752</c:v>
                </c:pt>
                <c:pt idx="38">
                  <c:v>60.380933009064783</c:v>
                </c:pt>
                <c:pt idx="39">
                  <c:v>39.923818262215349</c:v>
                </c:pt>
                <c:pt idx="40">
                  <c:v>39.923818262215349</c:v>
                </c:pt>
                <c:pt idx="41">
                  <c:v>48.336621711253599</c:v>
                </c:pt>
                <c:pt idx="42">
                  <c:v>62.156842803449045</c:v>
                </c:pt>
                <c:pt idx="43">
                  <c:v>62.156842803449045</c:v>
                </c:pt>
                <c:pt idx="44">
                  <c:v>53.641583020119391</c:v>
                </c:pt>
                <c:pt idx="45">
                  <c:v>49.053816051293403</c:v>
                </c:pt>
                <c:pt idx="46">
                  <c:v>49.053816051293403</c:v>
                </c:pt>
                <c:pt idx="47">
                  <c:v>49.41810523988503</c:v>
                </c:pt>
                <c:pt idx="48">
                  <c:v>49.41810523988503</c:v>
                </c:pt>
                <c:pt idx="49">
                  <c:v>54.153864691576395</c:v>
                </c:pt>
                <c:pt idx="50">
                  <c:v>75.237101481317723</c:v>
                </c:pt>
                <c:pt idx="51">
                  <c:v>75.237101481317723</c:v>
                </c:pt>
                <c:pt idx="52">
                  <c:v>58.832703957550308</c:v>
                </c:pt>
                <c:pt idx="53">
                  <c:v>41.232982533716566</c:v>
                </c:pt>
                <c:pt idx="54">
                  <c:v>41.232982533716566</c:v>
                </c:pt>
                <c:pt idx="55">
                  <c:v>60.89321468052178</c:v>
                </c:pt>
                <c:pt idx="56">
                  <c:v>63.386318814945838</c:v>
                </c:pt>
                <c:pt idx="57">
                  <c:v>59.162841034711484</c:v>
                </c:pt>
                <c:pt idx="58">
                  <c:v>46.2988790625691</c:v>
                </c:pt>
                <c:pt idx="59">
                  <c:v>46.2988790625691</c:v>
                </c:pt>
                <c:pt idx="60">
                  <c:v>53.709887242980329</c:v>
                </c:pt>
                <c:pt idx="61">
                  <c:v>57.534923723192577</c:v>
                </c:pt>
                <c:pt idx="62">
                  <c:v>57.534923723192577</c:v>
                </c:pt>
                <c:pt idx="63">
                  <c:v>50.180835728498785</c:v>
                </c:pt>
                <c:pt idx="64">
                  <c:v>49.657170019898295</c:v>
                </c:pt>
                <c:pt idx="65">
                  <c:v>47.539739111209379</c:v>
                </c:pt>
                <c:pt idx="66">
                  <c:v>40.515788193676769</c:v>
                </c:pt>
                <c:pt idx="67">
                  <c:v>40.515788193676769</c:v>
                </c:pt>
                <c:pt idx="68">
                  <c:v>62.3048352863144</c:v>
                </c:pt>
                <c:pt idx="69">
                  <c:v>77.365916427150125</c:v>
                </c:pt>
                <c:pt idx="70">
                  <c:v>77.365916427150125</c:v>
                </c:pt>
                <c:pt idx="71">
                  <c:v>41.062221976564231</c:v>
                </c:pt>
                <c:pt idx="72">
                  <c:v>40.743468936546542</c:v>
                </c:pt>
                <c:pt idx="73">
                  <c:v>43.794390891001555</c:v>
                </c:pt>
                <c:pt idx="74">
                  <c:v>48.837519345567102</c:v>
                </c:pt>
                <c:pt idx="75">
                  <c:v>48.837519345567102</c:v>
                </c:pt>
                <c:pt idx="76">
                  <c:v>45.957357948264431</c:v>
                </c:pt>
                <c:pt idx="77">
                  <c:v>44.534353305328324</c:v>
                </c:pt>
                <c:pt idx="78">
                  <c:v>44.648193676763213</c:v>
                </c:pt>
                <c:pt idx="79">
                  <c:v>46.59486402829981</c:v>
                </c:pt>
                <c:pt idx="80">
                  <c:v>46.59486402829981</c:v>
                </c:pt>
                <c:pt idx="81">
                  <c:v>48.939975679858506</c:v>
                </c:pt>
                <c:pt idx="82">
                  <c:v>50.761421622816719</c:v>
                </c:pt>
                <c:pt idx="83">
                  <c:v>50.761421622816719</c:v>
                </c:pt>
                <c:pt idx="84">
                  <c:v>39.866898076497911</c:v>
                </c:pt>
                <c:pt idx="85">
                  <c:v>38.341437099270394</c:v>
                </c:pt>
                <c:pt idx="86">
                  <c:v>41.255750608003545</c:v>
                </c:pt>
                <c:pt idx="87">
                  <c:v>54.096944505858957</c:v>
                </c:pt>
                <c:pt idx="88">
                  <c:v>54.096944505858957</c:v>
                </c:pt>
                <c:pt idx="89">
                  <c:v>47.801571965509623</c:v>
                </c:pt>
                <c:pt idx="90">
                  <c:v>42.246161839487073</c:v>
                </c:pt>
                <c:pt idx="91">
                  <c:v>42.246161839487073</c:v>
                </c:pt>
                <c:pt idx="92">
                  <c:v>47.084377625469827</c:v>
                </c:pt>
                <c:pt idx="93">
                  <c:v>47.334826442626579</c:v>
                </c:pt>
                <c:pt idx="94">
                  <c:v>59.299449480433353</c:v>
                </c:pt>
                <c:pt idx="95">
                  <c:v>87.531861596285651</c:v>
                </c:pt>
                <c:pt idx="96">
                  <c:v>87.531861596285651</c:v>
                </c:pt>
                <c:pt idx="97">
                  <c:v>62.714660623480007</c:v>
                </c:pt>
                <c:pt idx="98">
                  <c:v>49.588865797037379</c:v>
                </c:pt>
                <c:pt idx="99">
                  <c:v>50.04422728277693</c:v>
                </c:pt>
                <c:pt idx="100">
                  <c:v>63.443239000663276</c:v>
                </c:pt>
                <c:pt idx="101">
                  <c:v>63.443239000663276</c:v>
                </c:pt>
                <c:pt idx="102">
                  <c:v>52.195810302896319</c:v>
                </c:pt>
                <c:pt idx="103">
                  <c:v>36.702135750608008</c:v>
                </c:pt>
                <c:pt idx="104">
                  <c:v>36.702135750608008</c:v>
                </c:pt>
                <c:pt idx="105">
                  <c:v>51.877057262878623</c:v>
                </c:pt>
                <c:pt idx="106">
                  <c:v>58.787167808976349</c:v>
                </c:pt>
                <c:pt idx="107">
                  <c:v>58.787167808976349</c:v>
                </c:pt>
                <c:pt idx="108">
                  <c:v>51.307855405704188</c:v>
                </c:pt>
                <c:pt idx="109">
                  <c:v>50.681733362812295</c:v>
                </c:pt>
                <c:pt idx="110">
                  <c:v>49.475025425602482</c:v>
                </c:pt>
                <c:pt idx="111">
                  <c:v>47.152681848330758</c:v>
                </c:pt>
                <c:pt idx="112">
                  <c:v>47.152681848330758</c:v>
                </c:pt>
                <c:pt idx="113">
                  <c:v>78.993833738669039</c:v>
                </c:pt>
                <c:pt idx="114">
                  <c:v>97.151372982533729</c:v>
                </c:pt>
                <c:pt idx="115">
                  <c:v>97.151372982533729</c:v>
                </c:pt>
                <c:pt idx="116">
                  <c:v>42.895051956665931</c:v>
                </c:pt>
                <c:pt idx="117">
                  <c:v>40.663780676542117</c:v>
                </c:pt>
                <c:pt idx="118">
                  <c:v>49.144888348441306</c:v>
                </c:pt>
                <c:pt idx="119">
                  <c:v>67.928549635197882</c:v>
                </c:pt>
                <c:pt idx="120">
                  <c:v>67.928549635197882</c:v>
                </c:pt>
                <c:pt idx="121">
                  <c:v>56.817729383152773</c:v>
                </c:pt>
                <c:pt idx="122">
                  <c:v>54.256321025867784</c:v>
                </c:pt>
                <c:pt idx="123">
                  <c:v>54.529537917311522</c:v>
                </c:pt>
                <c:pt idx="124">
                  <c:v>56.180223303117408</c:v>
                </c:pt>
                <c:pt idx="125">
                  <c:v>56.180223303117408</c:v>
                </c:pt>
                <c:pt idx="126">
                  <c:v>53.675735131549857</c:v>
                </c:pt>
                <c:pt idx="127">
                  <c:v>50.62481317709485</c:v>
                </c:pt>
                <c:pt idx="128">
                  <c:v>50.62481317709485</c:v>
                </c:pt>
                <c:pt idx="129">
                  <c:v>40.253955339376525</c:v>
                </c:pt>
                <c:pt idx="130">
                  <c:v>38.409741322131339</c:v>
                </c:pt>
                <c:pt idx="131">
                  <c:v>40.60686049082468</c:v>
                </c:pt>
                <c:pt idx="132">
                  <c:v>49.41810523988503</c:v>
                </c:pt>
                <c:pt idx="133">
                  <c:v>49.41810523988503</c:v>
                </c:pt>
                <c:pt idx="134">
                  <c:v>45.262931682511613</c:v>
                </c:pt>
                <c:pt idx="135">
                  <c:v>41.278518682290517</c:v>
                </c:pt>
                <c:pt idx="136">
                  <c:v>41.278518682290517</c:v>
                </c:pt>
                <c:pt idx="137">
                  <c:v>45.501996462524879</c:v>
                </c:pt>
                <c:pt idx="138">
                  <c:v>46.446871545434448</c:v>
                </c:pt>
                <c:pt idx="139">
                  <c:v>46.333031173999565</c:v>
                </c:pt>
                <c:pt idx="140">
                  <c:v>45.900437762546993</c:v>
                </c:pt>
                <c:pt idx="141">
                  <c:v>45.900437762546993</c:v>
                </c:pt>
                <c:pt idx="142">
                  <c:v>46.458255582577941</c:v>
                </c:pt>
                <c:pt idx="143">
                  <c:v>46.651784214017248</c:v>
                </c:pt>
                <c:pt idx="144">
                  <c:v>47.084377625469827</c:v>
                </c:pt>
                <c:pt idx="145">
                  <c:v>50.522356842803454</c:v>
                </c:pt>
                <c:pt idx="146">
                  <c:v>50.522356842803454</c:v>
                </c:pt>
                <c:pt idx="147">
                  <c:v>49.668554057041796</c:v>
                </c:pt>
                <c:pt idx="148">
                  <c:v>47.630811408357296</c:v>
                </c:pt>
                <c:pt idx="149">
                  <c:v>47.630811408357296</c:v>
                </c:pt>
                <c:pt idx="150">
                  <c:v>52.047817820030957</c:v>
                </c:pt>
                <c:pt idx="151">
                  <c:v>53.152069422949374</c:v>
                </c:pt>
                <c:pt idx="152">
                  <c:v>51.307855405704188</c:v>
                </c:pt>
                <c:pt idx="153">
                  <c:v>42.280313950917538</c:v>
                </c:pt>
                <c:pt idx="154">
                  <c:v>42.280313950917538</c:v>
                </c:pt>
                <c:pt idx="155">
                  <c:v>44.363592748175989</c:v>
                </c:pt>
                <c:pt idx="156">
                  <c:v>46.196422728277696</c:v>
                </c:pt>
                <c:pt idx="157">
                  <c:v>46.196422728277696</c:v>
                </c:pt>
                <c:pt idx="158">
                  <c:v>50.397132434225078</c:v>
                </c:pt>
                <c:pt idx="159">
                  <c:v>51.854289188591643</c:v>
                </c:pt>
                <c:pt idx="160">
                  <c:v>51.364775591421626</c:v>
                </c:pt>
                <c:pt idx="161">
                  <c:v>48.165861154101265</c:v>
                </c:pt>
                <c:pt idx="162">
                  <c:v>48.165861154101265</c:v>
                </c:pt>
                <c:pt idx="163">
                  <c:v>59.014848551846129</c:v>
                </c:pt>
                <c:pt idx="164">
                  <c:v>66.778761883705513</c:v>
                </c:pt>
                <c:pt idx="165">
                  <c:v>66.778761883705513</c:v>
                </c:pt>
                <c:pt idx="166">
                  <c:v>47.072993588326334</c:v>
                </c:pt>
                <c:pt idx="167">
                  <c:v>44.340824673889017</c:v>
                </c:pt>
                <c:pt idx="168">
                  <c:v>47.129913774043786</c:v>
                </c:pt>
                <c:pt idx="169">
                  <c:v>55.656557594516919</c:v>
                </c:pt>
                <c:pt idx="170">
                  <c:v>55.656557594516919</c:v>
                </c:pt>
                <c:pt idx="171">
                  <c:v>53.57327879725846</c:v>
                </c:pt>
                <c:pt idx="172">
                  <c:v>51.717680742869781</c:v>
                </c:pt>
                <c:pt idx="173">
                  <c:v>51.717680742869781</c:v>
                </c:pt>
                <c:pt idx="174">
                  <c:v>47.516971036922406</c:v>
                </c:pt>
                <c:pt idx="175">
                  <c:v>47.209602034048203</c:v>
                </c:pt>
                <c:pt idx="176">
                  <c:v>48.723678974132213</c:v>
                </c:pt>
                <c:pt idx="177">
                  <c:v>54.005872208711033</c:v>
                </c:pt>
                <c:pt idx="178">
                  <c:v>54.005872208711033</c:v>
                </c:pt>
                <c:pt idx="179">
                  <c:v>46.526559805438872</c:v>
                </c:pt>
                <c:pt idx="180">
                  <c:v>41.961560910899848</c:v>
                </c:pt>
                <c:pt idx="181">
                  <c:v>41.961560910899848</c:v>
                </c:pt>
                <c:pt idx="182">
                  <c:v>68.645743975237679</c:v>
                </c:pt>
                <c:pt idx="183">
                  <c:v>69.397090426707948</c:v>
                </c:pt>
                <c:pt idx="184">
                  <c:v>65.993263320804786</c:v>
                </c:pt>
                <c:pt idx="185">
                  <c:v>51.660760557152344</c:v>
                </c:pt>
                <c:pt idx="186">
                  <c:v>51.660760557152344</c:v>
                </c:pt>
                <c:pt idx="187">
                  <c:v>52.924388680079602</c:v>
                </c:pt>
                <c:pt idx="188">
                  <c:v>54.643378288746412</c:v>
                </c:pt>
                <c:pt idx="189">
                  <c:v>54.643378288746412</c:v>
                </c:pt>
                <c:pt idx="190">
                  <c:v>52.651171788635864</c:v>
                </c:pt>
                <c:pt idx="191">
                  <c:v>52.13889011717886</c:v>
                </c:pt>
                <c:pt idx="192">
                  <c:v>51.922593411452581</c:v>
                </c:pt>
                <c:pt idx="193">
                  <c:v>50.886646031395095</c:v>
                </c:pt>
                <c:pt idx="194">
                  <c:v>50.886646031395095</c:v>
                </c:pt>
                <c:pt idx="195">
                  <c:v>51.854289188591643</c:v>
                </c:pt>
                <c:pt idx="196">
                  <c:v>52.969924828653561</c:v>
                </c:pt>
                <c:pt idx="197">
                  <c:v>52.969924828653561</c:v>
                </c:pt>
                <c:pt idx="198">
                  <c:v>46.742856511165158</c:v>
                </c:pt>
                <c:pt idx="199">
                  <c:v>43.395949590979441</c:v>
                </c:pt>
                <c:pt idx="200">
                  <c:v>43.395949590979441</c:v>
                </c:pt>
                <c:pt idx="201">
                  <c:v>45.206011496794169</c:v>
                </c:pt>
                <c:pt idx="202">
                  <c:v>45.365388016803017</c:v>
                </c:pt>
                <c:pt idx="203">
                  <c:v>45.752445279681631</c:v>
                </c:pt>
                <c:pt idx="204">
                  <c:v>46.651784214017248</c:v>
                </c:pt>
                <c:pt idx="205">
                  <c:v>46.651784214017248</c:v>
                </c:pt>
                <c:pt idx="206">
                  <c:v>45.854901613973034</c:v>
                </c:pt>
                <c:pt idx="207">
                  <c:v>45.126323236789752</c:v>
                </c:pt>
                <c:pt idx="208">
                  <c:v>45.126323236789752</c:v>
                </c:pt>
                <c:pt idx="209">
                  <c:v>64.137665266416107</c:v>
                </c:pt>
                <c:pt idx="210">
                  <c:v>65.139460535043114</c:v>
                </c:pt>
                <c:pt idx="211">
                  <c:v>61.610409020561583</c:v>
                </c:pt>
                <c:pt idx="212">
                  <c:v>45.570300685385817</c:v>
                </c:pt>
                <c:pt idx="213">
                  <c:v>45.570300685385817</c:v>
                </c:pt>
                <c:pt idx="214">
                  <c:v>48.655374751271289</c:v>
                </c:pt>
                <c:pt idx="215">
                  <c:v>51.535536148573968</c:v>
                </c:pt>
                <c:pt idx="216">
                  <c:v>51.535536148573968</c:v>
                </c:pt>
                <c:pt idx="217">
                  <c:v>43.612246296705734</c:v>
                </c:pt>
                <c:pt idx="218">
                  <c:v>41.995713022330314</c:v>
                </c:pt>
                <c:pt idx="219">
                  <c:v>42.507994693787317</c:v>
                </c:pt>
                <c:pt idx="220">
                  <c:v>44.397744859606462</c:v>
                </c:pt>
                <c:pt idx="221">
                  <c:v>44.397744859606462</c:v>
                </c:pt>
                <c:pt idx="222">
                  <c:v>49.998691134202971</c:v>
                </c:pt>
                <c:pt idx="223">
                  <c:v>55.815934114525767</c:v>
                </c:pt>
                <c:pt idx="224">
                  <c:v>55.815934114525767</c:v>
                </c:pt>
                <c:pt idx="225">
                  <c:v>46.606248065443289</c:v>
                </c:pt>
                <c:pt idx="226">
                  <c:v>44.522969268184838</c:v>
                </c:pt>
                <c:pt idx="227">
                  <c:v>51.125710811408361</c:v>
                </c:pt>
                <c:pt idx="228">
                  <c:v>79.938708821578615</c:v>
                </c:pt>
                <c:pt idx="229">
                  <c:v>79.938708821578615</c:v>
                </c:pt>
                <c:pt idx="230">
                  <c:v>56.988489940305115</c:v>
                </c:pt>
                <c:pt idx="231">
                  <c:v>45.945973911120937</c:v>
                </c:pt>
                <c:pt idx="232">
                  <c:v>46.890848994030506</c:v>
                </c:pt>
                <c:pt idx="233">
                  <c:v>53.095149237231936</c:v>
                </c:pt>
                <c:pt idx="234">
                  <c:v>53.095149237231936</c:v>
                </c:pt>
                <c:pt idx="235">
                  <c:v>53.436670351536591</c:v>
                </c:pt>
                <c:pt idx="236">
                  <c:v>53.789575502984754</c:v>
                </c:pt>
                <c:pt idx="237">
                  <c:v>53.789575502984754</c:v>
                </c:pt>
                <c:pt idx="238">
                  <c:v>47.368978554057044</c:v>
                </c:pt>
                <c:pt idx="239">
                  <c:v>46.150886579703737</c:v>
                </c:pt>
                <c:pt idx="240">
                  <c:v>47.642195445500782</c:v>
                </c:pt>
                <c:pt idx="241">
                  <c:v>56.009462745965081</c:v>
                </c:pt>
                <c:pt idx="242">
                  <c:v>56.009462745965081</c:v>
                </c:pt>
                <c:pt idx="243">
                  <c:v>51.068790625690923</c:v>
                </c:pt>
                <c:pt idx="244">
                  <c:v>45.308467831085572</c:v>
                </c:pt>
                <c:pt idx="245">
                  <c:v>53.265909794384257</c:v>
                </c:pt>
                <c:pt idx="246">
                  <c:v>88.5222728277692</c:v>
                </c:pt>
                <c:pt idx="247">
                  <c:v>88.5222728277692</c:v>
                </c:pt>
                <c:pt idx="248">
                  <c:v>64.558874640725193</c:v>
                </c:pt>
                <c:pt idx="249">
                  <c:v>51.694912668582802</c:v>
                </c:pt>
                <c:pt idx="250">
                  <c:v>51.717680742869781</c:v>
                </c:pt>
                <c:pt idx="251">
                  <c:v>53.57327879725846</c:v>
                </c:pt>
                <c:pt idx="252">
                  <c:v>53.57327879725846</c:v>
                </c:pt>
                <c:pt idx="253">
                  <c:v>54.404313508733146</c:v>
                </c:pt>
                <c:pt idx="254">
                  <c:v>55.41749281450366</c:v>
                </c:pt>
                <c:pt idx="255">
                  <c:v>55.41749281450366</c:v>
                </c:pt>
                <c:pt idx="256">
                  <c:v>48.746447048419199</c:v>
                </c:pt>
                <c:pt idx="257">
                  <c:v>46.868080919743534</c:v>
                </c:pt>
                <c:pt idx="258">
                  <c:v>47.425898739774482</c:v>
                </c:pt>
                <c:pt idx="259">
                  <c:v>53.356982091532174</c:v>
                </c:pt>
                <c:pt idx="260">
                  <c:v>53.356982091532174</c:v>
                </c:pt>
                <c:pt idx="261">
                  <c:v>49.372569091311078</c:v>
                </c:pt>
                <c:pt idx="262">
                  <c:v>43.589478222418755</c:v>
                </c:pt>
                <c:pt idx="263">
                  <c:v>43.589478222418755</c:v>
                </c:pt>
                <c:pt idx="264">
                  <c:v>43.783006853858069</c:v>
                </c:pt>
                <c:pt idx="265">
                  <c:v>43.851311076719</c:v>
                </c:pt>
                <c:pt idx="266">
                  <c:v>44.534353305328324</c:v>
                </c:pt>
                <c:pt idx="267">
                  <c:v>48.348005748397085</c:v>
                </c:pt>
                <c:pt idx="268">
                  <c:v>48.348005748397085</c:v>
                </c:pt>
                <c:pt idx="269">
                  <c:v>46.116734468273272</c:v>
                </c:pt>
                <c:pt idx="270">
                  <c:v>43.521173999557817</c:v>
                </c:pt>
                <c:pt idx="271">
                  <c:v>43.521173999557817</c:v>
                </c:pt>
                <c:pt idx="272">
                  <c:v>56.806345346009294</c:v>
                </c:pt>
                <c:pt idx="273">
                  <c:v>61.348576166261338</c:v>
                </c:pt>
                <c:pt idx="274">
                  <c:v>61.075359274817608</c:v>
                </c:pt>
                <c:pt idx="275">
                  <c:v>45.422308202520455</c:v>
                </c:pt>
                <c:pt idx="276">
                  <c:v>45.422308202520455</c:v>
                </c:pt>
                <c:pt idx="277">
                  <c:v>47.232370108335189</c:v>
                </c:pt>
                <c:pt idx="278">
                  <c:v>50.431284545655544</c:v>
                </c:pt>
                <c:pt idx="279">
                  <c:v>50.431284545655544</c:v>
                </c:pt>
                <c:pt idx="280">
                  <c:v>59.470210037585687</c:v>
                </c:pt>
                <c:pt idx="281">
                  <c:v>64.604410789299138</c:v>
                </c:pt>
                <c:pt idx="282">
                  <c:v>63.636767632102597</c:v>
                </c:pt>
                <c:pt idx="283">
                  <c:v>42.234777802343586</c:v>
                </c:pt>
                <c:pt idx="284">
                  <c:v>42.234777802343586</c:v>
                </c:pt>
                <c:pt idx="285">
                  <c:v>46.481023656864913</c:v>
                </c:pt>
                <c:pt idx="286">
                  <c:v>56.806345346009294</c:v>
                </c:pt>
                <c:pt idx="287">
                  <c:v>56.806345346009294</c:v>
                </c:pt>
                <c:pt idx="288">
                  <c:v>48.359389785540571</c:v>
                </c:pt>
                <c:pt idx="289">
                  <c:v>43.270725182401065</c:v>
                </c:pt>
                <c:pt idx="290">
                  <c:v>43.270725182401065</c:v>
                </c:pt>
                <c:pt idx="291">
                  <c:v>46.720088436878186</c:v>
                </c:pt>
                <c:pt idx="292">
                  <c:v>47.038841476895868</c:v>
                </c:pt>
                <c:pt idx="293">
                  <c:v>46.59486402829981</c:v>
                </c:pt>
                <c:pt idx="294">
                  <c:v>44.955562679637417</c:v>
                </c:pt>
                <c:pt idx="295">
                  <c:v>44.955562679637417</c:v>
                </c:pt>
                <c:pt idx="296">
                  <c:v>47.949564448374979</c:v>
                </c:pt>
                <c:pt idx="297">
                  <c:v>50.556508954233919</c:v>
                </c:pt>
                <c:pt idx="298">
                  <c:v>50.704501437099275</c:v>
                </c:pt>
                <c:pt idx="299">
                  <c:v>57.466619500331646</c:v>
                </c:pt>
                <c:pt idx="300">
                  <c:v>57.466619500331646</c:v>
                </c:pt>
                <c:pt idx="301">
                  <c:v>52.332418748618181</c:v>
                </c:pt>
                <c:pt idx="302">
                  <c:v>43.748854742427596</c:v>
                </c:pt>
                <c:pt idx="303">
                  <c:v>43.748854742427596</c:v>
                </c:pt>
                <c:pt idx="304">
                  <c:v>52.321034711474688</c:v>
                </c:pt>
                <c:pt idx="305">
                  <c:v>54.893827105903163</c:v>
                </c:pt>
                <c:pt idx="306">
                  <c:v>54.18801680300686</c:v>
                </c:pt>
                <c:pt idx="307">
                  <c:v>45.376772053946496</c:v>
                </c:pt>
                <c:pt idx="308">
                  <c:v>45.376772053946496</c:v>
                </c:pt>
                <c:pt idx="309">
                  <c:v>48.621222639840823</c:v>
                </c:pt>
                <c:pt idx="310">
                  <c:v>51.774600928587219</c:v>
                </c:pt>
                <c:pt idx="311">
                  <c:v>51.774600928587219</c:v>
                </c:pt>
                <c:pt idx="312">
                  <c:v>53.561894760114967</c:v>
                </c:pt>
                <c:pt idx="313">
                  <c:v>53.903415874419636</c:v>
                </c:pt>
                <c:pt idx="314">
                  <c:v>53.265909794384257</c:v>
                </c:pt>
                <c:pt idx="315">
                  <c:v>50.863877957108123</c:v>
                </c:pt>
                <c:pt idx="316">
                  <c:v>50.863877957108123</c:v>
                </c:pt>
                <c:pt idx="317">
                  <c:v>56.077766968825998</c:v>
                </c:pt>
                <c:pt idx="318">
                  <c:v>61.655945169135528</c:v>
                </c:pt>
                <c:pt idx="319">
                  <c:v>61.655945169135528</c:v>
                </c:pt>
                <c:pt idx="320">
                  <c:v>50.693117399955788</c:v>
                </c:pt>
                <c:pt idx="321">
                  <c:v>46.913617068317492</c:v>
                </c:pt>
                <c:pt idx="322">
                  <c:v>48.052020782666382</c:v>
                </c:pt>
                <c:pt idx="323">
                  <c:v>54.973515365907588</c:v>
                </c:pt>
                <c:pt idx="324">
                  <c:v>54.973515365907588</c:v>
                </c:pt>
                <c:pt idx="325">
                  <c:v>55.667941631660405</c:v>
                </c:pt>
                <c:pt idx="326">
                  <c:v>56.373751934556722</c:v>
                </c:pt>
                <c:pt idx="327">
                  <c:v>56.373751934556722</c:v>
                </c:pt>
                <c:pt idx="328">
                  <c:v>43.509789962414331</c:v>
                </c:pt>
                <c:pt idx="329">
                  <c:v>41.073606013707717</c:v>
                </c:pt>
                <c:pt idx="330">
                  <c:v>42.394154322352428</c:v>
                </c:pt>
                <c:pt idx="331">
                  <c:v>52.321034711474688</c:v>
                </c:pt>
                <c:pt idx="332">
                  <c:v>52.321034711474688</c:v>
                </c:pt>
                <c:pt idx="333">
                  <c:v>49.361185054167592</c:v>
                </c:pt>
                <c:pt idx="334">
                  <c:v>43.361797479548983</c:v>
                </c:pt>
                <c:pt idx="335">
                  <c:v>43.361797479548983</c:v>
                </c:pt>
                <c:pt idx="336">
                  <c:v>53.948952022993595</c:v>
                </c:pt>
                <c:pt idx="337">
                  <c:v>60.312628786203852</c:v>
                </c:pt>
                <c:pt idx="338">
                  <c:v>60.312628786203852</c:v>
                </c:pt>
                <c:pt idx="339">
                  <c:v>45.797981428255589</c:v>
                </c:pt>
                <c:pt idx="340">
                  <c:v>43.771622816714583</c:v>
                </c:pt>
                <c:pt idx="341">
                  <c:v>44.853106345346013</c:v>
                </c:pt>
                <c:pt idx="342">
                  <c:v>47.505586999778906</c:v>
                </c:pt>
                <c:pt idx="343">
                  <c:v>47.505586999778906</c:v>
                </c:pt>
                <c:pt idx="344">
                  <c:v>49.201808534158751</c:v>
                </c:pt>
                <c:pt idx="345">
                  <c:v>50.62481317709485</c:v>
                </c:pt>
                <c:pt idx="346">
                  <c:v>41.711112093743097</c:v>
                </c:pt>
                <c:pt idx="347">
                  <c:v>40.140114967941635</c:v>
                </c:pt>
                <c:pt idx="348">
                  <c:v>42.895051956665931</c:v>
                </c:pt>
                <c:pt idx="349">
                  <c:v>56.544512491709042</c:v>
                </c:pt>
                <c:pt idx="350">
                  <c:v>56.544512491709042</c:v>
                </c:pt>
                <c:pt idx="351">
                  <c:v>49.941770948485527</c:v>
                </c:pt>
                <c:pt idx="352">
                  <c:v>43.156884810966176</c:v>
                </c:pt>
                <c:pt idx="353">
                  <c:v>43.156884810966176</c:v>
                </c:pt>
                <c:pt idx="354">
                  <c:v>47.277906256909134</c:v>
                </c:pt>
                <c:pt idx="355">
                  <c:v>49.611633871324351</c:v>
                </c:pt>
                <c:pt idx="356">
                  <c:v>49.349801017024106</c:v>
                </c:pt>
                <c:pt idx="357">
                  <c:v>43.441485739553393</c:v>
                </c:pt>
                <c:pt idx="358">
                  <c:v>43.441485739553393</c:v>
                </c:pt>
                <c:pt idx="359">
                  <c:v>44.397744859606462</c:v>
                </c:pt>
                <c:pt idx="360">
                  <c:v>46.150886579703737</c:v>
                </c:pt>
                <c:pt idx="361">
                  <c:v>46.150886579703737</c:v>
                </c:pt>
                <c:pt idx="362">
                  <c:v>55.474413000221098</c:v>
                </c:pt>
                <c:pt idx="363">
                  <c:v>58.855472031837287</c:v>
                </c:pt>
                <c:pt idx="364">
                  <c:v>56.851881494583246</c:v>
                </c:pt>
                <c:pt idx="365">
                  <c:v>42.94058810523989</c:v>
                </c:pt>
                <c:pt idx="366">
                  <c:v>42.94058810523989</c:v>
                </c:pt>
                <c:pt idx="367">
                  <c:v>48.370773822684065</c:v>
                </c:pt>
                <c:pt idx="368">
                  <c:v>55.702093743090877</c:v>
                </c:pt>
                <c:pt idx="369">
                  <c:v>55.702093743090877</c:v>
                </c:pt>
                <c:pt idx="370">
                  <c:v>59.481594074729166</c:v>
                </c:pt>
                <c:pt idx="371">
                  <c:v>60.164636303338497</c:v>
                </c:pt>
                <c:pt idx="372">
                  <c:v>58.14966172894097</c:v>
                </c:pt>
                <c:pt idx="373">
                  <c:v>53.049613088657978</c:v>
                </c:pt>
                <c:pt idx="374">
                  <c:v>53.049613088657978</c:v>
                </c:pt>
                <c:pt idx="375">
                  <c:v>56.567280565996022</c:v>
                </c:pt>
                <c:pt idx="376">
                  <c:v>58.411494583241215</c:v>
                </c:pt>
                <c:pt idx="377">
                  <c:v>58.36595843466727</c:v>
                </c:pt>
                <c:pt idx="378">
                  <c:v>59.902803449038252</c:v>
                </c:pt>
                <c:pt idx="379">
                  <c:v>59.902803449038252</c:v>
                </c:pt>
                <c:pt idx="380">
                  <c:v>61.633177094848556</c:v>
                </c:pt>
                <c:pt idx="381">
                  <c:v>63.454623037806776</c:v>
                </c:pt>
                <c:pt idx="382">
                  <c:v>63.454623037806776</c:v>
                </c:pt>
                <c:pt idx="383">
                  <c:v>47.756035816935672</c:v>
                </c:pt>
                <c:pt idx="384">
                  <c:v>44.579889453902275</c:v>
                </c:pt>
                <c:pt idx="385">
                  <c:v>45.968741985407924</c:v>
                </c:pt>
                <c:pt idx="386">
                  <c:v>57.022642051735581</c:v>
                </c:pt>
                <c:pt idx="387">
                  <c:v>57.022642051735581</c:v>
                </c:pt>
                <c:pt idx="388">
                  <c:v>56.646968826000453</c:v>
                </c:pt>
                <c:pt idx="389">
                  <c:v>56.054998894539025</c:v>
                </c:pt>
                <c:pt idx="390">
                  <c:v>56.054998894539025</c:v>
                </c:pt>
                <c:pt idx="391">
                  <c:v>43.600862259562241</c:v>
                </c:pt>
                <c:pt idx="392">
                  <c:v>39.149703736458108</c:v>
                </c:pt>
                <c:pt idx="393">
                  <c:v>42.6218350652222</c:v>
                </c:pt>
                <c:pt idx="394">
                  <c:v>57.011258014592094</c:v>
                </c:pt>
                <c:pt idx="395">
                  <c:v>57.011258014592094</c:v>
                </c:pt>
                <c:pt idx="396">
                  <c:v>49.554713685606899</c:v>
                </c:pt>
                <c:pt idx="397">
                  <c:v>43.521173999557817</c:v>
                </c:pt>
                <c:pt idx="398">
                  <c:v>43.521173999557817</c:v>
                </c:pt>
                <c:pt idx="399">
                  <c:v>61.314424054830873</c:v>
                </c:pt>
                <c:pt idx="400">
                  <c:v>62.441443732036269</c:v>
                </c:pt>
                <c:pt idx="401">
                  <c:v>55.998078708821581</c:v>
                </c:pt>
                <c:pt idx="402">
                  <c:v>43.53255803670131</c:v>
                </c:pt>
                <c:pt idx="403">
                  <c:v>43.53255803670131</c:v>
                </c:pt>
                <c:pt idx="404">
                  <c:v>51.011870439973471</c:v>
                </c:pt>
                <c:pt idx="405">
                  <c:v>54.324625248728729</c:v>
                </c:pt>
                <c:pt idx="406">
                  <c:v>53.77819146584126</c:v>
                </c:pt>
                <c:pt idx="407">
                  <c:v>49.33841697988062</c:v>
                </c:pt>
                <c:pt idx="408">
                  <c:v>49.33841697988062</c:v>
                </c:pt>
                <c:pt idx="409">
                  <c:v>44.522969268184838</c:v>
                </c:pt>
                <c:pt idx="410">
                  <c:v>39.593681185054173</c:v>
                </c:pt>
                <c:pt idx="411">
                  <c:v>39.593681185054173</c:v>
                </c:pt>
                <c:pt idx="412">
                  <c:v>54.370161397302681</c:v>
                </c:pt>
                <c:pt idx="413">
                  <c:v>56.738041123148363</c:v>
                </c:pt>
                <c:pt idx="414">
                  <c:v>54.461233694450598</c:v>
                </c:pt>
                <c:pt idx="415">
                  <c:v>41.711112093743097</c:v>
                </c:pt>
                <c:pt idx="416">
                  <c:v>41.711112093743097</c:v>
                </c:pt>
                <c:pt idx="417">
                  <c:v>44.944178642493924</c:v>
                </c:pt>
                <c:pt idx="418">
                  <c:v>49.031047977006416</c:v>
                </c:pt>
                <c:pt idx="419">
                  <c:v>49.031047977006416</c:v>
                </c:pt>
                <c:pt idx="420">
                  <c:v>45.308467831085572</c:v>
                </c:pt>
                <c:pt idx="421">
                  <c:v>44.135912005306217</c:v>
                </c:pt>
                <c:pt idx="422">
                  <c:v>45.991510059694896</c:v>
                </c:pt>
                <c:pt idx="423">
                  <c:v>55.474413000221098</c:v>
                </c:pt>
                <c:pt idx="424">
                  <c:v>55.474413000221098</c:v>
                </c:pt>
                <c:pt idx="425">
                  <c:v>59.094536811850539</c:v>
                </c:pt>
                <c:pt idx="426">
                  <c:v>60.722454123369459</c:v>
                </c:pt>
                <c:pt idx="427">
                  <c:v>59.971107671899183</c:v>
                </c:pt>
                <c:pt idx="428">
                  <c:v>42.473842582356852</c:v>
                </c:pt>
                <c:pt idx="429">
                  <c:v>42.473842582356852</c:v>
                </c:pt>
                <c:pt idx="430">
                  <c:v>48.165861154101265</c:v>
                </c:pt>
                <c:pt idx="431">
                  <c:v>57.056794163166046</c:v>
                </c:pt>
                <c:pt idx="432">
                  <c:v>57.056794163166046</c:v>
                </c:pt>
                <c:pt idx="433">
                  <c:v>51.35339155427814</c:v>
                </c:pt>
                <c:pt idx="434">
                  <c:v>49.566097722750392</c:v>
                </c:pt>
                <c:pt idx="435">
                  <c:v>49.816546539907151</c:v>
                </c:pt>
                <c:pt idx="436">
                  <c:v>51.842905151448157</c:v>
                </c:pt>
                <c:pt idx="437">
                  <c:v>51.842905151448157</c:v>
                </c:pt>
                <c:pt idx="438">
                  <c:v>55.337804554499229</c:v>
                </c:pt>
                <c:pt idx="439">
                  <c:v>63.5343112978112</c:v>
                </c:pt>
                <c:pt idx="440">
                  <c:v>63.5343112978112</c:v>
                </c:pt>
                <c:pt idx="441">
                  <c:v>52.104738005748409</c:v>
                </c:pt>
                <c:pt idx="442">
                  <c:v>46.640400176873761</c:v>
                </c:pt>
                <c:pt idx="443">
                  <c:v>46.720088436878186</c:v>
                </c:pt>
                <c:pt idx="444">
                  <c:v>66.858450143709931</c:v>
                </c:pt>
                <c:pt idx="445">
                  <c:v>66.858450143709931</c:v>
                </c:pt>
                <c:pt idx="446">
                  <c:v>61.30304001768738</c:v>
                </c:pt>
                <c:pt idx="447">
                  <c:v>44.762034048198103</c:v>
                </c:pt>
                <c:pt idx="448">
                  <c:v>44.762034048198103</c:v>
                </c:pt>
                <c:pt idx="449">
                  <c:v>51.865673225735144</c:v>
                </c:pt>
                <c:pt idx="450">
                  <c:v>57.94474906035817</c:v>
                </c:pt>
                <c:pt idx="451">
                  <c:v>57.865060800353753</c:v>
                </c:pt>
                <c:pt idx="452">
                  <c:v>55.12150784877295</c:v>
                </c:pt>
                <c:pt idx="453">
                  <c:v>55.12150784877295</c:v>
                </c:pt>
                <c:pt idx="454">
                  <c:v>48.848903382710596</c:v>
                </c:pt>
                <c:pt idx="455">
                  <c:v>38.751262436436001</c:v>
                </c:pt>
                <c:pt idx="456">
                  <c:v>38.751262436436001</c:v>
                </c:pt>
                <c:pt idx="457">
                  <c:v>63.887216449259348</c:v>
                </c:pt>
                <c:pt idx="458">
                  <c:v>74.588211364138857</c:v>
                </c:pt>
                <c:pt idx="459">
                  <c:v>74.178386026973257</c:v>
                </c:pt>
                <c:pt idx="460">
                  <c:v>54.643378288746412</c:v>
                </c:pt>
                <c:pt idx="461">
                  <c:v>54.643378288746412</c:v>
                </c:pt>
                <c:pt idx="462">
                  <c:v>58.582255140393549</c:v>
                </c:pt>
                <c:pt idx="463">
                  <c:v>66.129871766526648</c:v>
                </c:pt>
                <c:pt idx="464">
                  <c:v>66.129871766526648</c:v>
                </c:pt>
                <c:pt idx="465">
                  <c:v>50.613429139951371</c:v>
                </c:pt>
                <c:pt idx="466">
                  <c:v>44.352208711032503</c:v>
                </c:pt>
                <c:pt idx="467">
                  <c:v>44.500201193897865</c:v>
                </c:pt>
                <c:pt idx="468">
                  <c:v>47.960948485518472</c:v>
                </c:pt>
                <c:pt idx="469">
                  <c:v>47.960948485518472</c:v>
                </c:pt>
                <c:pt idx="470">
                  <c:v>48.234165376962196</c:v>
                </c:pt>
                <c:pt idx="471">
                  <c:v>49.008279902719437</c:v>
                </c:pt>
                <c:pt idx="472">
                  <c:v>49.008279902719437</c:v>
                </c:pt>
                <c:pt idx="473">
                  <c:v>43.418717665266421</c:v>
                </c:pt>
                <c:pt idx="474">
                  <c:v>39.035863365023218</c:v>
                </c:pt>
                <c:pt idx="475">
                  <c:v>39.035863365023218</c:v>
                </c:pt>
                <c:pt idx="476">
                  <c:v>55.155659960203415</c:v>
                </c:pt>
                <c:pt idx="477">
                  <c:v>56.999873977448601</c:v>
                </c:pt>
                <c:pt idx="478">
                  <c:v>54.336009285872208</c:v>
                </c:pt>
                <c:pt idx="479">
                  <c:v>39.274928145036483</c:v>
                </c:pt>
                <c:pt idx="480">
                  <c:v>39.274928145036483</c:v>
                </c:pt>
                <c:pt idx="481">
                  <c:v>43.862695113862486</c:v>
                </c:pt>
                <c:pt idx="482">
                  <c:v>48.086172894096848</c:v>
                </c:pt>
                <c:pt idx="483">
                  <c:v>48.086172894096848</c:v>
                </c:pt>
                <c:pt idx="484">
                  <c:v>45.126323236789752</c:v>
                </c:pt>
                <c:pt idx="485">
                  <c:v>44.853106345346013</c:v>
                </c:pt>
                <c:pt idx="486">
                  <c:v>45.228779571081141</c:v>
                </c:pt>
                <c:pt idx="487">
                  <c:v>46.606248065443289</c:v>
                </c:pt>
                <c:pt idx="488">
                  <c:v>46.606248065443289</c:v>
                </c:pt>
                <c:pt idx="489">
                  <c:v>55.303652443068763</c:v>
                </c:pt>
                <c:pt idx="490">
                  <c:v>64.001056820694231</c:v>
                </c:pt>
                <c:pt idx="491">
                  <c:v>64.001056820694231</c:v>
                </c:pt>
                <c:pt idx="492">
                  <c:v>41.984328985186828</c:v>
                </c:pt>
                <c:pt idx="493">
                  <c:v>39.366000442184394</c:v>
                </c:pt>
                <c:pt idx="494">
                  <c:v>42.496610656643824</c:v>
                </c:pt>
                <c:pt idx="495">
                  <c:v>55.815934114525767</c:v>
                </c:pt>
                <c:pt idx="496">
                  <c:v>55.815934114525767</c:v>
                </c:pt>
                <c:pt idx="497">
                  <c:v>53.77819146584126</c:v>
                </c:pt>
                <c:pt idx="498">
                  <c:v>50.636197214238344</c:v>
                </c:pt>
                <c:pt idx="499">
                  <c:v>50.636197214238344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C24-4D4B-B171-DDAADCF0E9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127144"/>
        <c:axId val="489123616"/>
      </c:scatterChart>
      <c:valAx>
        <c:axId val="489127144"/>
        <c:scaling>
          <c:orientation val="minMax"/>
          <c:max val="50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Simulation [No.]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de-DE"/>
          </a:p>
        </c:txPr>
        <c:crossAx val="489123616"/>
        <c:crosses val="autoZero"/>
        <c:crossBetween val="midCat"/>
      </c:valAx>
      <c:valAx>
        <c:axId val="489123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err="1"/>
                  <a:t>Durchschnittskosten</a:t>
                </a:r>
                <a:r>
                  <a:rPr lang="en-US" sz="2000" dirty="0"/>
                  <a:t> [€]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de-DE"/>
          </a:p>
        </c:txPr>
        <c:crossAx val="4891271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Auswertung!$K$509</c:f>
              <c:strCache>
                <c:ptCount val="1"/>
                <c:pt idx="0">
                  <c:v>Anteil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Auswertung!$J$510:$J$1009</c:f>
              <c:numCache>
                <c:formatCode>_("€"* #,##0.00_);_("€"* \(#,##0.00\);_("€"* "-"??_);_(@_)</c:formatCode>
                <c:ptCount val="500"/>
                <c:pt idx="0">
                  <c:v>36.702135750608008</c:v>
                </c:pt>
                <c:pt idx="1">
                  <c:v>36.702135750608008</c:v>
                </c:pt>
                <c:pt idx="2">
                  <c:v>38.341437099270394</c:v>
                </c:pt>
                <c:pt idx="3">
                  <c:v>38.409741322131339</c:v>
                </c:pt>
                <c:pt idx="4">
                  <c:v>38.751262436436001</c:v>
                </c:pt>
                <c:pt idx="5">
                  <c:v>38.751262436436001</c:v>
                </c:pt>
                <c:pt idx="6">
                  <c:v>39.035863365023218</c:v>
                </c:pt>
                <c:pt idx="7">
                  <c:v>39.035863365023218</c:v>
                </c:pt>
                <c:pt idx="8">
                  <c:v>39.149703736458108</c:v>
                </c:pt>
                <c:pt idx="9">
                  <c:v>39.274928145036483</c:v>
                </c:pt>
                <c:pt idx="10">
                  <c:v>39.274928145036483</c:v>
                </c:pt>
                <c:pt idx="11">
                  <c:v>39.366000442184394</c:v>
                </c:pt>
                <c:pt idx="12">
                  <c:v>39.593681185054173</c:v>
                </c:pt>
                <c:pt idx="13">
                  <c:v>39.593681185054173</c:v>
                </c:pt>
                <c:pt idx="14">
                  <c:v>39.809977890780459</c:v>
                </c:pt>
                <c:pt idx="15">
                  <c:v>39.809977890780459</c:v>
                </c:pt>
                <c:pt idx="16">
                  <c:v>39.866898076497911</c:v>
                </c:pt>
                <c:pt idx="17">
                  <c:v>39.923818262215349</c:v>
                </c:pt>
                <c:pt idx="18">
                  <c:v>39.923818262215349</c:v>
                </c:pt>
                <c:pt idx="19">
                  <c:v>40.140114967941635</c:v>
                </c:pt>
                <c:pt idx="20">
                  <c:v>40.253955339376525</c:v>
                </c:pt>
                <c:pt idx="21">
                  <c:v>40.515788193676769</c:v>
                </c:pt>
                <c:pt idx="22">
                  <c:v>40.515788193676769</c:v>
                </c:pt>
                <c:pt idx="23">
                  <c:v>40.60686049082468</c:v>
                </c:pt>
                <c:pt idx="24">
                  <c:v>40.663780676542117</c:v>
                </c:pt>
                <c:pt idx="25">
                  <c:v>40.743468936546542</c:v>
                </c:pt>
                <c:pt idx="26">
                  <c:v>41.062221976564231</c:v>
                </c:pt>
                <c:pt idx="27">
                  <c:v>41.073606013707717</c:v>
                </c:pt>
                <c:pt idx="28">
                  <c:v>41.153294273712142</c:v>
                </c:pt>
                <c:pt idx="29">
                  <c:v>41.232982533716566</c:v>
                </c:pt>
                <c:pt idx="30">
                  <c:v>41.232982533716566</c:v>
                </c:pt>
                <c:pt idx="31">
                  <c:v>41.255750608003545</c:v>
                </c:pt>
                <c:pt idx="32">
                  <c:v>41.278518682290517</c:v>
                </c:pt>
                <c:pt idx="33">
                  <c:v>41.278518682290517</c:v>
                </c:pt>
                <c:pt idx="34">
                  <c:v>41.711112093743097</c:v>
                </c:pt>
                <c:pt idx="35">
                  <c:v>41.711112093743097</c:v>
                </c:pt>
                <c:pt idx="36">
                  <c:v>41.711112093743097</c:v>
                </c:pt>
                <c:pt idx="37">
                  <c:v>41.961560910899848</c:v>
                </c:pt>
                <c:pt idx="38">
                  <c:v>41.961560910899848</c:v>
                </c:pt>
                <c:pt idx="39">
                  <c:v>41.984328985186828</c:v>
                </c:pt>
                <c:pt idx="40">
                  <c:v>41.995713022330314</c:v>
                </c:pt>
                <c:pt idx="41">
                  <c:v>42.234777802343586</c:v>
                </c:pt>
                <c:pt idx="42">
                  <c:v>42.234777802343586</c:v>
                </c:pt>
                <c:pt idx="43">
                  <c:v>42.246161839487073</c:v>
                </c:pt>
                <c:pt idx="44">
                  <c:v>42.246161839487073</c:v>
                </c:pt>
                <c:pt idx="45">
                  <c:v>42.280313950917538</c:v>
                </c:pt>
                <c:pt idx="46">
                  <c:v>42.280313950917538</c:v>
                </c:pt>
                <c:pt idx="47">
                  <c:v>42.394154322352428</c:v>
                </c:pt>
                <c:pt idx="48">
                  <c:v>42.473842582356852</c:v>
                </c:pt>
                <c:pt idx="49">
                  <c:v>42.473842582356852</c:v>
                </c:pt>
                <c:pt idx="50">
                  <c:v>42.485226619500338</c:v>
                </c:pt>
                <c:pt idx="51">
                  <c:v>42.496610656643824</c:v>
                </c:pt>
                <c:pt idx="52">
                  <c:v>42.507994693787317</c:v>
                </c:pt>
                <c:pt idx="53">
                  <c:v>42.6218350652222</c:v>
                </c:pt>
                <c:pt idx="54">
                  <c:v>42.895051956665931</c:v>
                </c:pt>
                <c:pt idx="55">
                  <c:v>42.895051956665931</c:v>
                </c:pt>
                <c:pt idx="56">
                  <c:v>42.94058810523989</c:v>
                </c:pt>
                <c:pt idx="57">
                  <c:v>42.94058810523989</c:v>
                </c:pt>
                <c:pt idx="58">
                  <c:v>43.043044439531293</c:v>
                </c:pt>
                <c:pt idx="59">
                  <c:v>43.156884810966176</c:v>
                </c:pt>
                <c:pt idx="60">
                  <c:v>43.156884810966176</c:v>
                </c:pt>
                <c:pt idx="61">
                  <c:v>43.270725182401065</c:v>
                </c:pt>
                <c:pt idx="62">
                  <c:v>43.270725182401065</c:v>
                </c:pt>
                <c:pt idx="63">
                  <c:v>43.32764536811851</c:v>
                </c:pt>
                <c:pt idx="64">
                  <c:v>43.32764536811851</c:v>
                </c:pt>
                <c:pt idx="65">
                  <c:v>43.361797479548983</c:v>
                </c:pt>
                <c:pt idx="66">
                  <c:v>43.361797479548983</c:v>
                </c:pt>
                <c:pt idx="67">
                  <c:v>43.395949590979441</c:v>
                </c:pt>
                <c:pt idx="68">
                  <c:v>43.395949590979441</c:v>
                </c:pt>
                <c:pt idx="69">
                  <c:v>43.418717665266421</c:v>
                </c:pt>
                <c:pt idx="70">
                  <c:v>43.441485739553393</c:v>
                </c:pt>
                <c:pt idx="71">
                  <c:v>43.441485739553393</c:v>
                </c:pt>
                <c:pt idx="72">
                  <c:v>43.509789962414331</c:v>
                </c:pt>
                <c:pt idx="73">
                  <c:v>43.521173999557817</c:v>
                </c:pt>
                <c:pt idx="74">
                  <c:v>43.521173999557817</c:v>
                </c:pt>
                <c:pt idx="75">
                  <c:v>43.521173999557817</c:v>
                </c:pt>
                <c:pt idx="76">
                  <c:v>43.521173999557817</c:v>
                </c:pt>
                <c:pt idx="77">
                  <c:v>43.53255803670131</c:v>
                </c:pt>
                <c:pt idx="78">
                  <c:v>43.53255803670131</c:v>
                </c:pt>
                <c:pt idx="79">
                  <c:v>43.589478222418755</c:v>
                </c:pt>
                <c:pt idx="80">
                  <c:v>43.589478222418755</c:v>
                </c:pt>
                <c:pt idx="81">
                  <c:v>43.600862259562241</c:v>
                </c:pt>
                <c:pt idx="82">
                  <c:v>43.612246296705734</c:v>
                </c:pt>
                <c:pt idx="83">
                  <c:v>43.73747070528411</c:v>
                </c:pt>
                <c:pt idx="84">
                  <c:v>43.748854742427596</c:v>
                </c:pt>
                <c:pt idx="85">
                  <c:v>43.748854742427596</c:v>
                </c:pt>
                <c:pt idx="86">
                  <c:v>43.771622816714583</c:v>
                </c:pt>
                <c:pt idx="87">
                  <c:v>43.783006853858069</c:v>
                </c:pt>
                <c:pt idx="88">
                  <c:v>43.794390891001555</c:v>
                </c:pt>
                <c:pt idx="89">
                  <c:v>43.851311076719</c:v>
                </c:pt>
                <c:pt idx="90">
                  <c:v>43.862695113862486</c:v>
                </c:pt>
                <c:pt idx="91">
                  <c:v>44.135912005306217</c:v>
                </c:pt>
                <c:pt idx="92">
                  <c:v>44.340824673889017</c:v>
                </c:pt>
                <c:pt idx="93">
                  <c:v>44.352208711032503</c:v>
                </c:pt>
                <c:pt idx="94">
                  <c:v>44.363592748175989</c:v>
                </c:pt>
                <c:pt idx="95">
                  <c:v>44.397744859606462</c:v>
                </c:pt>
                <c:pt idx="96">
                  <c:v>44.397744859606462</c:v>
                </c:pt>
                <c:pt idx="97">
                  <c:v>44.397744859606462</c:v>
                </c:pt>
                <c:pt idx="98">
                  <c:v>44.500201193897865</c:v>
                </c:pt>
                <c:pt idx="99">
                  <c:v>44.522969268184838</c:v>
                </c:pt>
                <c:pt idx="100">
                  <c:v>44.522969268184838</c:v>
                </c:pt>
                <c:pt idx="101">
                  <c:v>44.534353305328324</c:v>
                </c:pt>
                <c:pt idx="102">
                  <c:v>44.534353305328324</c:v>
                </c:pt>
                <c:pt idx="103">
                  <c:v>44.579889453902275</c:v>
                </c:pt>
                <c:pt idx="104">
                  <c:v>44.648193676763213</c:v>
                </c:pt>
                <c:pt idx="105">
                  <c:v>44.762034048198103</c:v>
                </c:pt>
                <c:pt idx="106">
                  <c:v>44.762034048198103</c:v>
                </c:pt>
                <c:pt idx="107">
                  <c:v>44.853106345346013</c:v>
                </c:pt>
                <c:pt idx="108">
                  <c:v>44.853106345346013</c:v>
                </c:pt>
                <c:pt idx="109">
                  <c:v>44.944178642493924</c:v>
                </c:pt>
                <c:pt idx="110">
                  <c:v>44.955562679637417</c:v>
                </c:pt>
                <c:pt idx="111">
                  <c:v>44.955562679637417</c:v>
                </c:pt>
                <c:pt idx="112">
                  <c:v>45.126323236789752</c:v>
                </c:pt>
                <c:pt idx="113">
                  <c:v>45.126323236789752</c:v>
                </c:pt>
                <c:pt idx="114">
                  <c:v>45.126323236789752</c:v>
                </c:pt>
                <c:pt idx="115">
                  <c:v>45.206011496794169</c:v>
                </c:pt>
                <c:pt idx="116">
                  <c:v>45.228779571081141</c:v>
                </c:pt>
                <c:pt idx="117">
                  <c:v>45.262931682511613</c:v>
                </c:pt>
                <c:pt idx="118">
                  <c:v>45.308467831085572</c:v>
                </c:pt>
                <c:pt idx="119">
                  <c:v>45.308467831085572</c:v>
                </c:pt>
                <c:pt idx="120">
                  <c:v>45.365388016803017</c:v>
                </c:pt>
                <c:pt idx="121">
                  <c:v>45.376772053946496</c:v>
                </c:pt>
                <c:pt idx="122">
                  <c:v>45.376772053946496</c:v>
                </c:pt>
                <c:pt idx="123">
                  <c:v>45.422308202520455</c:v>
                </c:pt>
                <c:pt idx="124">
                  <c:v>45.422308202520455</c:v>
                </c:pt>
                <c:pt idx="125">
                  <c:v>45.501996462524879</c:v>
                </c:pt>
                <c:pt idx="126">
                  <c:v>45.570300685385817</c:v>
                </c:pt>
                <c:pt idx="127">
                  <c:v>45.570300685385817</c:v>
                </c:pt>
                <c:pt idx="128">
                  <c:v>45.752445279681631</c:v>
                </c:pt>
                <c:pt idx="129">
                  <c:v>45.797981428255589</c:v>
                </c:pt>
                <c:pt idx="130">
                  <c:v>45.854901613973034</c:v>
                </c:pt>
                <c:pt idx="131">
                  <c:v>45.900437762546993</c:v>
                </c:pt>
                <c:pt idx="132">
                  <c:v>45.900437762546993</c:v>
                </c:pt>
                <c:pt idx="133">
                  <c:v>45.945973911120937</c:v>
                </c:pt>
                <c:pt idx="134">
                  <c:v>45.957357948264431</c:v>
                </c:pt>
                <c:pt idx="135">
                  <c:v>45.968741985407924</c:v>
                </c:pt>
                <c:pt idx="136">
                  <c:v>45.991510059694896</c:v>
                </c:pt>
                <c:pt idx="137">
                  <c:v>46.116734468273272</c:v>
                </c:pt>
                <c:pt idx="138">
                  <c:v>46.150886579703737</c:v>
                </c:pt>
                <c:pt idx="139">
                  <c:v>46.150886579703737</c:v>
                </c:pt>
                <c:pt idx="140">
                  <c:v>46.150886579703737</c:v>
                </c:pt>
                <c:pt idx="141">
                  <c:v>46.196422728277696</c:v>
                </c:pt>
                <c:pt idx="142">
                  <c:v>46.196422728277696</c:v>
                </c:pt>
                <c:pt idx="143">
                  <c:v>46.2988790625691</c:v>
                </c:pt>
                <c:pt idx="144">
                  <c:v>46.2988790625691</c:v>
                </c:pt>
                <c:pt idx="145">
                  <c:v>46.333031173999565</c:v>
                </c:pt>
                <c:pt idx="146">
                  <c:v>46.333031173999565</c:v>
                </c:pt>
                <c:pt idx="147">
                  <c:v>46.355799248286537</c:v>
                </c:pt>
                <c:pt idx="148">
                  <c:v>46.446871545434448</c:v>
                </c:pt>
                <c:pt idx="149">
                  <c:v>46.458255582577941</c:v>
                </c:pt>
                <c:pt idx="150">
                  <c:v>46.481023656864913</c:v>
                </c:pt>
                <c:pt idx="151">
                  <c:v>46.526559805438872</c:v>
                </c:pt>
                <c:pt idx="152">
                  <c:v>46.59486402829981</c:v>
                </c:pt>
                <c:pt idx="153">
                  <c:v>46.59486402829981</c:v>
                </c:pt>
                <c:pt idx="154">
                  <c:v>46.59486402829981</c:v>
                </c:pt>
                <c:pt idx="155">
                  <c:v>46.606248065443289</c:v>
                </c:pt>
                <c:pt idx="156">
                  <c:v>46.606248065443289</c:v>
                </c:pt>
                <c:pt idx="157">
                  <c:v>46.606248065443289</c:v>
                </c:pt>
                <c:pt idx="158">
                  <c:v>46.640400176873761</c:v>
                </c:pt>
                <c:pt idx="159">
                  <c:v>46.651784214017248</c:v>
                </c:pt>
                <c:pt idx="160">
                  <c:v>46.651784214017248</c:v>
                </c:pt>
                <c:pt idx="161">
                  <c:v>46.651784214017248</c:v>
                </c:pt>
                <c:pt idx="162">
                  <c:v>46.720088436878186</c:v>
                </c:pt>
                <c:pt idx="163">
                  <c:v>46.720088436878186</c:v>
                </c:pt>
                <c:pt idx="164">
                  <c:v>46.742856511165158</c:v>
                </c:pt>
                <c:pt idx="165">
                  <c:v>46.868080919743534</c:v>
                </c:pt>
                <c:pt idx="166">
                  <c:v>46.890848994030506</c:v>
                </c:pt>
                <c:pt idx="167">
                  <c:v>46.913617068317492</c:v>
                </c:pt>
                <c:pt idx="168">
                  <c:v>47.038841476895868</c:v>
                </c:pt>
                <c:pt idx="169">
                  <c:v>47.072993588326334</c:v>
                </c:pt>
                <c:pt idx="170">
                  <c:v>47.084377625469827</c:v>
                </c:pt>
                <c:pt idx="171">
                  <c:v>47.084377625469827</c:v>
                </c:pt>
                <c:pt idx="172">
                  <c:v>47.129913774043786</c:v>
                </c:pt>
                <c:pt idx="173">
                  <c:v>47.152681848330758</c:v>
                </c:pt>
                <c:pt idx="174">
                  <c:v>47.152681848330758</c:v>
                </c:pt>
                <c:pt idx="175">
                  <c:v>47.209602034048203</c:v>
                </c:pt>
                <c:pt idx="176">
                  <c:v>47.232370108335189</c:v>
                </c:pt>
                <c:pt idx="177">
                  <c:v>47.277906256909134</c:v>
                </c:pt>
                <c:pt idx="178">
                  <c:v>47.334826442626579</c:v>
                </c:pt>
                <c:pt idx="179">
                  <c:v>47.368978554057044</c:v>
                </c:pt>
                <c:pt idx="180">
                  <c:v>47.425898739774482</c:v>
                </c:pt>
                <c:pt idx="181">
                  <c:v>47.505586999778906</c:v>
                </c:pt>
                <c:pt idx="182">
                  <c:v>47.505586999778906</c:v>
                </c:pt>
                <c:pt idx="183">
                  <c:v>47.516971036922406</c:v>
                </c:pt>
                <c:pt idx="184">
                  <c:v>47.539739111209379</c:v>
                </c:pt>
                <c:pt idx="185">
                  <c:v>47.562507185496365</c:v>
                </c:pt>
                <c:pt idx="186">
                  <c:v>47.630811408357296</c:v>
                </c:pt>
                <c:pt idx="187">
                  <c:v>47.630811408357296</c:v>
                </c:pt>
                <c:pt idx="188">
                  <c:v>47.642195445500782</c:v>
                </c:pt>
                <c:pt idx="189">
                  <c:v>47.653579482644268</c:v>
                </c:pt>
                <c:pt idx="190">
                  <c:v>47.756035816935672</c:v>
                </c:pt>
                <c:pt idx="191">
                  <c:v>47.801571965509623</c:v>
                </c:pt>
                <c:pt idx="192">
                  <c:v>47.949564448374979</c:v>
                </c:pt>
                <c:pt idx="193">
                  <c:v>47.960948485518472</c:v>
                </c:pt>
                <c:pt idx="194">
                  <c:v>47.960948485518472</c:v>
                </c:pt>
                <c:pt idx="195">
                  <c:v>48.052020782666382</c:v>
                </c:pt>
                <c:pt idx="196">
                  <c:v>48.086172894096848</c:v>
                </c:pt>
                <c:pt idx="197">
                  <c:v>48.086172894096848</c:v>
                </c:pt>
                <c:pt idx="198">
                  <c:v>48.165861154101265</c:v>
                </c:pt>
                <c:pt idx="199">
                  <c:v>48.165861154101265</c:v>
                </c:pt>
                <c:pt idx="200">
                  <c:v>48.165861154101265</c:v>
                </c:pt>
                <c:pt idx="201">
                  <c:v>48.234165376962196</c:v>
                </c:pt>
                <c:pt idx="202">
                  <c:v>48.336621711253599</c:v>
                </c:pt>
                <c:pt idx="203">
                  <c:v>48.348005748397085</c:v>
                </c:pt>
                <c:pt idx="204">
                  <c:v>48.348005748397085</c:v>
                </c:pt>
                <c:pt idx="205">
                  <c:v>48.359389785540571</c:v>
                </c:pt>
                <c:pt idx="206">
                  <c:v>48.370773822684065</c:v>
                </c:pt>
                <c:pt idx="207">
                  <c:v>48.621222639840823</c:v>
                </c:pt>
                <c:pt idx="208">
                  <c:v>48.655374751271289</c:v>
                </c:pt>
                <c:pt idx="209">
                  <c:v>48.678142825558261</c:v>
                </c:pt>
                <c:pt idx="210">
                  <c:v>48.723678974132213</c:v>
                </c:pt>
                <c:pt idx="211">
                  <c:v>48.746447048419199</c:v>
                </c:pt>
                <c:pt idx="212">
                  <c:v>48.769215122706179</c:v>
                </c:pt>
                <c:pt idx="213">
                  <c:v>48.837519345567102</c:v>
                </c:pt>
                <c:pt idx="214">
                  <c:v>48.837519345567102</c:v>
                </c:pt>
                <c:pt idx="215">
                  <c:v>48.848903382710596</c:v>
                </c:pt>
                <c:pt idx="216">
                  <c:v>48.871671456997575</c:v>
                </c:pt>
                <c:pt idx="217">
                  <c:v>48.939975679858506</c:v>
                </c:pt>
                <c:pt idx="218">
                  <c:v>49.008279902719437</c:v>
                </c:pt>
                <c:pt idx="219">
                  <c:v>49.008279902719437</c:v>
                </c:pt>
                <c:pt idx="220">
                  <c:v>49.031047977006416</c:v>
                </c:pt>
                <c:pt idx="221">
                  <c:v>49.031047977006416</c:v>
                </c:pt>
                <c:pt idx="222">
                  <c:v>49.053816051293403</c:v>
                </c:pt>
                <c:pt idx="223">
                  <c:v>49.053816051293403</c:v>
                </c:pt>
                <c:pt idx="224">
                  <c:v>49.122120274154334</c:v>
                </c:pt>
                <c:pt idx="225">
                  <c:v>49.133504311297813</c:v>
                </c:pt>
                <c:pt idx="226">
                  <c:v>49.133504311297813</c:v>
                </c:pt>
                <c:pt idx="227">
                  <c:v>49.144888348441306</c:v>
                </c:pt>
                <c:pt idx="228">
                  <c:v>49.201808534158751</c:v>
                </c:pt>
                <c:pt idx="229">
                  <c:v>49.33841697988062</c:v>
                </c:pt>
                <c:pt idx="230">
                  <c:v>49.33841697988062</c:v>
                </c:pt>
                <c:pt idx="231">
                  <c:v>49.349801017024106</c:v>
                </c:pt>
                <c:pt idx="232">
                  <c:v>49.361185054167592</c:v>
                </c:pt>
                <c:pt idx="233">
                  <c:v>49.361185054167592</c:v>
                </c:pt>
                <c:pt idx="234">
                  <c:v>49.372569091311078</c:v>
                </c:pt>
                <c:pt idx="235">
                  <c:v>49.41810523988503</c:v>
                </c:pt>
                <c:pt idx="236">
                  <c:v>49.41810523988503</c:v>
                </c:pt>
                <c:pt idx="237">
                  <c:v>49.41810523988503</c:v>
                </c:pt>
                <c:pt idx="238">
                  <c:v>49.41810523988503</c:v>
                </c:pt>
                <c:pt idx="239">
                  <c:v>49.475025425602482</c:v>
                </c:pt>
                <c:pt idx="240">
                  <c:v>49.554713685606899</c:v>
                </c:pt>
                <c:pt idx="241">
                  <c:v>49.566097722750392</c:v>
                </c:pt>
                <c:pt idx="242">
                  <c:v>49.588865797037379</c:v>
                </c:pt>
                <c:pt idx="243">
                  <c:v>49.611633871324351</c:v>
                </c:pt>
                <c:pt idx="244">
                  <c:v>49.657170019898295</c:v>
                </c:pt>
                <c:pt idx="245">
                  <c:v>49.668554057041796</c:v>
                </c:pt>
                <c:pt idx="246">
                  <c:v>49.816546539907151</c:v>
                </c:pt>
                <c:pt idx="247">
                  <c:v>49.941770948485527</c:v>
                </c:pt>
                <c:pt idx="248">
                  <c:v>49.998691134202971</c:v>
                </c:pt>
                <c:pt idx="249">
                  <c:v>50.032843245633437</c:v>
                </c:pt>
                <c:pt idx="250">
                  <c:v>50.032843245633437</c:v>
                </c:pt>
                <c:pt idx="251">
                  <c:v>50.04422728277693</c:v>
                </c:pt>
                <c:pt idx="252">
                  <c:v>50.180835728498785</c:v>
                </c:pt>
                <c:pt idx="253">
                  <c:v>50.283292062790196</c:v>
                </c:pt>
                <c:pt idx="254">
                  <c:v>50.397132434225078</c:v>
                </c:pt>
                <c:pt idx="255">
                  <c:v>50.431284545655544</c:v>
                </c:pt>
                <c:pt idx="256">
                  <c:v>50.431284545655544</c:v>
                </c:pt>
                <c:pt idx="257">
                  <c:v>50.522356842803454</c:v>
                </c:pt>
                <c:pt idx="258">
                  <c:v>50.522356842803454</c:v>
                </c:pt>
                <c:pt idx="259">
                  <c:v>50.556508954233919</c:v>
                </c:pt>
                <c:pt idx="260">
                  <c:v>50.602045102807878</c:v>
                </c:pt>
                <c:pt idx="261">
                  <c:v>50.613429139951371</c:v>
                </c:pt>
                <c:pt idx="262">
                  <c:v>50.62481317709485</c:v>
                </c:pt>
                <c:pt idx="263">
                  <c:v>50.62481317709485</c:v>
                </c:pt>
                <c:pt idx="264">
                  <c:v>50.62481317709485</c:v>
                </c:pt>
                <c:pt idx="265">
                  <c:v>50.636197214238344</c:v>
                </c:pt>
                <c:pt idx="266">
                  <c:v>50.636197214238344</c:v>
                </c:pt>
                <c:pt idx="267">
                  <c:v>50.681733362812295</c:v>
                </c:pt>
                <c:pt idx="268">
                  <c:v>50.693117399955788</c:v>
                </c:pt>
                <c:pt idx="269">
                  <c:v>50.693117399955788</c:v>
                </c:pt>
                <c:pt idx="270">
                  <c:v>50.693117399955788</c:v>
                </c:pt>
                <c:pt idx="271">
                  <c:v>50.704501437099275</c:v>
                </c:pt>
                <c:pt idx="272">
                  <c:v>50.761421622816719</c:v>
                </c:pt>
                <c:pt idx="273">
                  <c:v>50.761421622816719</c:v>
                </c:pt>
                <c:pt idx="274">
                  <c:v>50.863877957108123</c:v>
                </c:pt>
                <c:pt idx="275">
                  <c:v>50.863877957108123</c:v>
                </c:pt>
                <c:pt idx="276">
                  <c:v>50.886646031395095</c:v>
                </c:pt>
                <c:pt idx="277">
                  <c:v>50.886646031395095</c:v>
                </c:pt>
                <c:pt idx="278">
                  <c:v>51.011870439973471</c:v>
                </c:pt>
                <c:pt idx="279">
                  <c:v>51.068790625690923</c:v>
                </c:pt>
                <c:pt idx="280">
                  <c:v>51.125710811408361</c:v>
                </c:pt>
                <c:pt idx="281">
                  <c:v>51.307855405704188</c:v>
                </c:pt>
                <c:pt idx="282">
                  <c:v>51.307855405704188</c:v>
                </c:pt>
                <c:pt idx="283">
                  <c:v>51.35339155427814</c:v>
                </c:pt>
                <c:pt idx="284">
                  <c:v>51.364775591421626</c:v>
                </c:pt>
                <c:pt idx="285">
                  <c:v>51.535536148573968</c:v>
                </c:pt>
                <c:pt idx="286">
                  <c:v>51.535536148573968</c:v>
                </c:pt>
                <c:pt idx="287">
                  <c:v>51.660760557152344</c:v>
                </c:pt>
                <c:pt idx="288">
                  <c:v>51.660760557152344</c:v>
                </c:pt>
                <c:pt idx="289">
                  <c:v>51.694912668582802</c:v>
                </c:pt>
                <c:pt idx="290">
                  <c:v>51.717680742869781</c:v>
                </c:pt>
                <c:pt idx="291">
                  <c:v>51.717680742869781</c:v>
                </c:pt>
                <c:pt idx="292">
                  <c:v>51.717680742869781</c:v>
                </c:pt>
                <c:pt idx="293">
                  <c:v>51.717680742869781</c:v>
                </c:pt>
                <c:pt idx="294">
                  <c:v>51.774600928587219</c:v>
                </c:pt>
                <c:pt idx="295">
                  <c:v>51.774600928587219</c:v>
                </c:pt>
                <c:pt idx="296">
                  <c:v>51.831521114304671</c:v>
                </c:pt>
                <c:pt idx="297">
                  <c:v>51.842905151448157</c:v>
                </c:pt>
                <c:pt idx="298">
                  <c:v>51.842905151448157</c:v>
                </c:pt>
                <c:pt idx="299">
                  <c:v>51.854289188591643</c:v>
                </c:pt>
                <c:pt idx="300">
                  <c:v>51.854289188591643</c:v>
                </c:pt>
                <c:pt idx="301">
                  <c:v>51.865673225735144</c:v>
                </c:pt>
                <c:pt idx="302">
                  <c:v>51.877057262878623</c:v>
                </c:pt>
                <c:pt idx="303">
                  <c:v>51.922593411452581</c:v>
                </c:pt>
                <c:pt idx="304">
                  <c:v>52.036433782887464</c:v>
                </c:pt>
                <c:pt idx="305">
                  <c:v>52.047817820030957</c:v>
                </c:pt>
                <c:pt idx="306">
                  <c:v>52.104738005748409</c:v>
                </c:pt>
                <c:pt idx="307">
                  <c:v>52.13889011717886</c:v>
                </c:pt>
                <c:pt idx="308">
                  <c:v>52.195810302896319</c:v>
                </c:pt>
                <c:pt idx="309">
                  <c:v>52.321034711474688</c:v>
                </c:pt>
                <c:pt idx="310">
                  <c:v>52.321034711474688</c:v>
                </c:pt>
                <c:pt idx="311">
                  <c:v>52.321034711474688</c:v>
                </c:pt>
                <c:pt idx="312">
                  <c:v>52.332418748618181</c:v>
                </c:pt>
                <c:pt idx="313">
                  <c:v>52.651171788635864</c:v>
                </c:pt>
                <c:pt idx="314">
                  <c:v>52.924388680079602</c:v>
                </c:pt>
                <c:pt idx="315">
                  <c:v>52.969924828653561</c:v>
                </c:pt>
                <c:pt idx="316">
                  <c:v>52.969924828653561</c:v>
                </c:pt>
                <c:pt idx="317">
                  <c:v>53.049613088657978</c:v>
                </c:pt>
                <c:pt idx="318">
                  <c:v>53.049613088657978</c:v>
                </c:pt>
                <c:pt idx="319">
                  <c:v>53.095149237231936</c:v>
                </c:pt>
                <c:pt idx="320">
                  <c:v>53.095149237231936</c:v>
                </c:pt>
                <c:pt idx="321">
                  <c:v>53.152069422949374</c:v>
                </c:pt>
                <c:pt idx="322">
                  <c:v>53.152069422949374</c:v>
                </c:pt>
                <c:pt idx="323">
                  <c:v>53.265909794384257</c:v>
                </c:pt>
                <c:pt idx="324">
                  <c:v>53.265909794384257</c:v>
                </c:pt>
                <c:pt idx="325">
                  <c:v>53.356982091532174</c:v>
                </c:pt>
                <c:pt idx="326">
                  <c:v>53.356982091532174</c:v>
                </c:pt>
                <c:pt idx="327">
                  <c:v>53.436670351536591</c:v>
                </c:pt>
                <c:pt idx="328">
                  <c:v>53.561894760114967</c:v>
                </c:pt>
                <c:pt idx="329">
                  <c:v>53.57327879725846</c:v>
                </c:pt>
                <c:pt idx="330">
                  <c:v>53.57327879725846</c:v>
                </c:pt>
                <c:pt idx="331">
                  <c:v>53.57327879725846</c:v>
                </c:pt>
                <c:pt idx="332">
                  <c:v>53.641583020119391</c:v>
                </c:pt>
                <c:pt idx="333">
                  <c:v>53.675735131549857</c:v>
                </c:pt>
                <c:pt idx="334">
                  <c:v>53.709887242980329</c:v>
                </c:pt>
                <c:pt idx="335">
                  <c:v>53.77819146584126</c:v>
                </c:pt>
                <c:pt idx="336">
                  <c:v>53.77819146584126</c:v>
                </c:pt>
                <c:pt idx="337">
                  <c:v>53.789575502984754</c:v>
                </c:pt>
                <c:pt idx="338">
                  <c:v>53.789575502984754</c:v>
                </c:pt>
                <c:pt idx="339">
                  <c:v>53.823727614415219</c:v>
                </c:pt>
                <c:pt idx="340">
                  <c:v>53.903415874419636</c:v>
                </c:pt>
                <c:pt idx="341">
                  <c:v>53.948952022993595</c:v>
                </c:pt>
                <c:pt idx="342">
                  <c:v>54.005872208711033</c:v>
                </c:pt>
                <c:pt idx="343">
                  <c:v>54.005872208711033</c:v>
                </c:pt>
                <c:pt idx="344">
                  <c:v>54.096944505858957</c:v>
                </c:pt>
                <c:pt idx="345">
                  <c:v>54.096944505858957</c:v>
                </c:pt>
                <c:pt idx="346">
                  <c:v>54.153864691576395</c:v>
                </c:pt>
                <c:pt idx="347">
                  <c:v>54.18801680300686</c:v>
                </c:pt>
                <c:pt idx="348">
                  <c:v>54.256321025867784</c:v>
                </c:pt>
                <c:pt idx="349">
                  <c:v>54.324625248728729</c:v>
                </c:pt>
                <c:pt idx="350">
                  <c:v>54.336009285872208</c:v>
                </c:pt>
                <c:pt idx="351">
                  <c:v>54.370161397302681</c:v>
                </c:pt>
                <c:pt idx="352">
                  <c:v>54.404313508733146</c:v>
                </c:pt>
                <c:pt idx="353">
                  <c:v>54.461233694450598</c:v>
                </c:pt>
                <c:pt idx="354">
                  <c:v>54.529537917311522</c:v>
                </c:pt>
                <c:pt idx="355">
                  <c:v>54.643378288746412</c:v>
                </c:pt>
                <c:pt idx="356">
                  <c:v>54.643378288746412</c:v>
                </c:pt>
                <c:pt idx="357">
                  <c:v>54.643378288746412</c:v>
                </c:pt>
                <c:pt idx="358">
                  <c:v>54.643378288746412</c:v>
                </c:pt>
                <c:pt idx="359">
                  <c:v>54.893827105903163</c:v>
                </c:pt>
                <c:pt idx="360">
                  <c:v>54.973515365907588</c:v>
                </c:pt>
                <c:pt idx="361">
                  <c:v>54.973515365907588</c:v>
                </c:pt>
                <c:pt idx="362">
                  <c:v>55.12150784877295</c:v>
                </c:pt>
                <c:pt idx="363">
                  <c:v>55.12150784877295</c:v>
                </c:pt>
                <c:pt idx="364">
                  <c:v>55.155659960203415</c:v>
                </c:pt>
                <c:pt idx="365">
                  <c:v>55.303652443068763</c:v>
                </c:pt>
                <c:pt idx="366">
                  <c:v>55.337804554499229</c:v>
                </c:pt>
                <c:pt idx="367">
                  <c:v>55.41749281450366</c:v>
                </c:pt>
                <c:pt idx="368">
                  <c:v>55.41749281450366</c:v>
                </c:pt>
                <c:pt idx="369">
                  <c:v>55.474413000221098</c:v>
                </c:pt>
                <c:pt idx="370">
                  <c:v>55.474413000221098</c:v>
                </c:pt>
                <c:pt idx="371">
                  <c:v>55.474413000221098</c:v>
                </c:pt>
                <c:pt idx="372">
                  <c:v>55.656557594516919</c:v>
                </c:pt>
                <c:pt idx="373">
                  <c:v>55.656557594516919</c:v>
                </c:pt>
                <c:pt idx="374">
                  <c:v>55.667941631660405</c:v>
                </c:pt>
                <c:pt idx="375">
                  <c:v>55.702093743090877</c:v>
                </c:pt>
                <c:pt idx="376">
                  <c:v>55.702093743090877</c:v>
                </c:pt>
                <c:pt idx="377">
                  <c:v>55.815934114525767</c:v>
                </c:pt>
                <c:pt idx="378">
                  <c:v>55.815934114525767</c:v>
                </c:pt>
                <c:pt idx="379">
                  <c:v>55.815934114525767</c:v>
                </c:pt>
                <c:pt idx="380">
                  <c:v>55.815934114525767</c:v>
                </c:pt>
                <c:pt idx="381">
                  <c:v>55.998078708821581</c:v>
                </c:pt>
                <c:pt idx="382">
                  <c:v>56.009462745965081</c:v>
                </c:pt>
                <c:pt idx="383">
                  <c:v>56.009462745965081</c:v>
                </c:pt>
                <c:pt idx="384">
                  <c:v>56.054998894539025</c:v>
                </c:pt>
                <c:pt idx="385">
                  <c:v>56.054998894539025</c:v>
                </c:pt>
                <c:pt idx="386">
                  <c:v>56.077766968825998</c:v>
                </c:pt>
                <c:pt idx="387">
                  <c:v>56.180223303117408</c:v>
                </c:pt>
                <c:pt idx="388">
                  <c:v>56.180223303117408</c:v>
                </c:pt>
                <c:pt idx="389">
                  <c:v>56.373751934556722</c:v>
                </c:pt>
                <c:pt idx="390">
                  <c:v>56.373751934556722</c:v>
                </c:pt>
                <c:pt idx="391">
                  <c:v>56.544512491709042</c:v>
                </c:pt>
                <c:pt idx="392">
                  <c:v>56.544512491709042</c:v>
                </c:pt>
                <c:pt idx="393">
                  <c:v>56.567280565996022</c:v>
                </c:pt>
                <c:pt idx="394">
                  <c:v>56.646968826000453</c:v>
                </c:pt>
                <c:pt idx="395">
                  <c:v>56.738041123148363</c:v>
                </c:pt>
                <c:pt idx="396">
                  <c:v>56.806345346009294</c:v>
                </c:pt>
                <c:pt idx="397">
                  <c:v>56.806345346009294</c:v>
                </c:pt>
                <c:pt idx="398">
                  <c:v>56.806345346009294</c:v>
                </c:pt>
                <c:pt idx="399">
                  <c:v>56.817729383152773</c:v>
                </c:pt>
                <c:pt idx="400">
                  <c:v>56.851881494583246</c:v>
                </c:pt>
                <c:pt idx="401">
                  <c:v>56.93156975458767</c:v>
                </c:pt>
                <c:pt idx="402">
                  <c:v>56.988489940305115</c:v>
                </c:pt>
                <c:pt idx="403">
                  <c:v>56.999873977448601</c:v>
                </c:pt>
                <c:pt idx="404">
                  <c:v>57.011258014592094</c:v>
                </c:pt>
                <c:pt idx="405">
                  <c:v>57.011258014592094</c:v>
                </c:pt>
                <c:pt idx="406">
                  <c:v>57.022642051735581</c:v>
                </c:pt>
                <c:pt idx="407">
                  <c:v>57.022642051735581</c:v>
                </c:pt>
                <c:pt idx="408">
                  <c:v>57.056794163166046</c:v>
                </c:pt>
                <c:pt idx="409">
                  <c:v>57.056794163166046</c:v>
                </c:pt>
                <c:pt idx="410">
                  <c:v>57.466619500331646</c:v>
                </c:pt>
                <c:pt idx="411">
                  <c:v>57.466619500331646</c:v>
                </c:pt>
                <c:pt idx="412">
                  <c:v>57.534923723192577</c:v>
                </c:pt>
                <c:pt idx="413">
                  <c:v>57.534923723192577</c:v>
                </c:pt>
                <c:pt idx="414">
                  <c:v>57.705684280344904</c:v>
                </c:pt>
                <c:pt idx="415">
                  <c:v>57.865060800353753</c:v>
                </c:pt>
                <c:pt idx="416">
                  <c:v>57.94474906035817</c:v>
                </c:pt>
                <c:pt idx="417">
                  <c:v>58.14966172894097</c:v>
                </c:pt>
                <c:pt idx="418">
                  <c:v>58.36595843466727</c:v>
                </c:pt>
                <c:pt idx="419">
                  <c:v>58.411494583241215</c:v>
                </c:pt>
                <c:pt idx="420">
                  <c:v>58.582255140393549</c:v>
                </c:pt>
                <c:pt idx="421">
                  <c:v>58.787167808976349</c:v>
                </c:pt>
                <c:pt idx="422">
                  <c:v>58.787167808976349</c:v>
                </c:pt>
                <c:pt idx="423">
                  <c:v>58.832703957550308</c:v>
                </c:pt>
                <c:pt idx="424">
                  <c:v>58.855472031837287</c:v>
                </c:pt>
                <c:pt idx="425">
                  <c:v>59.014848551846129</c:v>
                </c:pt>
                <c:pt idx="426">
                  <c:v>59.094536811850539</c:v>
                </c:pt>
                <c:pt idx="427">
                  <c:v>59.162841034711484</c:v>
                </c:pt>
                <c:pt idx="428">
                  <c:v>59.299449480433353</c:v>
                </c:pt>
                <c:pt idx="429">
                  <c:v>59.401905814724742</c:v>
                </c:pt>
                <c:pt idx="430">
                  <c:v>59.470210037585687</c:v>
                </c:pt>
                <c:pt idx="431">
                  <c:v>59.481594074729166</c:v>
                </c:pt>
                <c:pt idx="432">
                  <c:v>59.902803449038252</c:v>
                </c:pt>
                <c:pt idx="433">
                  <c:v>59.902803449038252</c:v>
                </c:pt>
                <c:pt idx="434">
                  <c:v>59.971107671899183</c:v>
                </c:pt>
                <c:pt idx="435">
                  <c:v>60.005259783329656</c:v>
                </c:pt>
                <c:pt idx="436">
                  <c:v>60.164636303338497</c:v>
                </c:pt>
                <c:pt idx="437">
                  <c:v>60.312628786203852</c:v>
                </c:pt>
                <c:pt idx="438">
                  <c:v>60.312628786203852</c:v>
                </c:pt>
                <c:pt idx="439">
                  <c:v>60.380933009064783</c:v>
                </c:pt>
                <c:pt idx="440">
                  <c:v>60.722454123369459</c:v>
                </c:pt>
                <c:pt idx="441">
                  <c:v>60.89321468052178</c:v>
                </c:pt>
                <c:pt idx="442">
                  <c:v>60.915982754808752</c:v>
                </c:pt>
                <c:pt idx="443">
                  <c:v>61.075359274817608</c:v>
                </c:pt>
                <c:pt idx="444">
                  <c:v>61.30304001768738</c:v>
                </c:pt>
                <c:pt idx="445">
                  <c:v>61.314424054830873</c:v>
                </c:pt>
                <c:pt idx="446">
                  <c:v>61.348576166261338</c:v>
                </c:pt>
                <c:pt idx="447">
                  <c:v>61.610409020561583</c:v>
                </c:pt>
                <c:pt idx="448">
                  <c:v>61.633177094848556</c:v>
                </c:pt>
                <c:pt idx="449">
                  <c:v>61.655945169135528</c:v>
                </c:pt>
                <c:pt idx="450">
                  <c:v>61.655945169135528</c:v>
                </c:pt>
                <c:pt idx="451">
                  <c:v>62.156842803449045</c:v>
                </c:pt>
                <c:pt idx="452">
                  <c:v>62.156842803449045</c:v>
                </c:pt>
                <c:pt idx="453">
                  <c:v>62.3048352863144</c:v>
                </c:pt>
                <c:pt idx="454">
                  <c:v>62.441443732036269</c:v>
                </c:pt>
                <c:pt idx="455">
                  <c:v>62.714660623480007</c:v>
                </c:pt>
                <c:pt idx="456">
                  <c:v>63.386318814945838</c:v>
                </c:pt>
                <c:pt idx="457">
                  <c:v>63.443239000663276</c:v>
                </c:pt>
                <c:pt idx="458">
                  <c:v>63.443239000663276</c:v>
                </c:pt>
                <c:pt idx="459">
                  <c:v>63.454623037806776</c:v>
                </c:pt>
                <c:pt idx="460">
                  <c:v>63.454623037806776</c:v>
                </c:pt>
                <c:pt idx="461">
                  <c:v>63.5343112978112</c:v>
                </c:pt>
                <c:pt idx="462">
                  <c:v>63.5343112978112</c:v>
                </c:pt>
                <c:pt idx="463">
                  <c:v>63.636767632102597</c:v>
                </c:pt>
                <c:pt idx="464">
                  <c:v>63.682303780676548</c:v>
                </c:pt>
                <c:pt idx="465">
                  <c:v>63.887216449259348</c:v>
                </c:pt>
                <c:pt idx="466">
                  <c:v>64.001056820694231</c:v>
                </c:pt>
                <c:pt idx="467">
                  <c:v>64.001056820694231</c:v>
                </c:pt>
                <c:pt idx="468">
                  <c:v>64.001056820694231</c:v>
                </c:pt>
                <c:pt idx="469">
                  <c:v>64.137665266416107</c:v>
                </c:pt>
                <c:pt idx="470">
                  <c:v>64.558874640725193</c:v>
                </c:pt>
                <c:pt idx="471">
                  <c:v>64.604410789299138</c:v>
                </c:pt>
                <c:pt idx="472">
                  <c:v>65.139460535043114</c:v>
                </c:pt>
                <c:pt idx="473">
                  <c:v>65.993263320804786</c:v>
                </c:pt>
                <c:pt idx="474">
                  <c:v>66.129871766526648</c:v>
                </c:pt>
                <c:pt idx="475">
                  <c:v>66.129871766526648</c:v>
                </c:pt>
                <c:pt idx="476">
                  <c:v>66.664921512270624</c:v>
                </c:pt>
                <c:pt idx="477">
                  <c:v>66.778761883705513</c:v>
                </c:pt>
                <c:pt idx="478">
                  <c:v>66.778761883705513</c:v>
                </c:pt>
                <c:pt idx="479">
                  <c:v>66.858450143709931</c:v>
                </c:pt>
                <c:pt idx="480">
                  <c:v>66.858450143709931</c:v>
                </c:pt>
                <c:pt idx="481">
                  <c:v>67.928549635197882</c:v>
                </c:pt>
                <c:pt idx="482">
                  <c:v>67.928549635197882</c:v>
                </c:pt>
                <c:pt idx="483">
                  <c:v>68.645743975237679</c:v>
                </c:pt>
                <c:pt idx="484">
                  <c:v>69.397090426707948</c:v>
                </c:pt>
                <c:pt idx="485">
                  <c:v>74.178386026973257</c:v>
                </c:pt>
                <c:pt idx="486">
                  <c:v>74.588211364138857</c:v>
                </c:pt>
                <c:pt idx="487">
                  <c:v>75.237101481317723</c:v>
                </c:pt>
                <c:pt idx="488">
                  <c:v>75.237101481317723</c:v>
                </c:pt>
                <c:pt idx="489">
                  <c:v>77.365916427150125</c:v>
                </c:pt>
                <c:pt idx="490">
                  <c:v>77.365916427150125</c:v>
                </c:pt>
                <c:pt idx="491">
                  <c:v>78.993833738669039</c:v>
                </c:pt>
                <c:pt idx="492">
                  <c:v>79.938708821578615</c:v>
                </c:pt>
                <c:pt idx="493">
                  <c:v>79.938708821578615</c:v>
                </c:pt>
                <c:pt idx="494">
                  <c:v>87.531861596285651</c:v>
                </c:pt>
                <c:pt idx="495">
                  <c:v>87.531861596285651</c:v>
                </c:pt>
                <c:pt idx="496">
                  <c:v>88.5222728277692</c:v>
                </c:pt>
                <c:pt idx="497">
                  <c:v>88.5222728277692</c:v>
                </c:pt>
                <c:pt idx="498">
                  <c:v>97.151372982533729</c:v>
                </c:pt>
                <c:pt idx="499">
                  <c:v>97.151372982533729</c:v>
                </c:pt>
              </c:numCache>
            </c:numRef>
          </c:xVal>
          <c:yVal>
            <c:numRef>
              <c:f>Auswertung!$K$510:$K$1009</c:f>
              <c:numCache>
                <c:formatCode>0%</c:formatCode>
                <c:ptCount val="500"/>
                <c:pt idx="0">
                  <c:v>2E-3</c:v>
                </c:pt>
                <c:pt idx="1">
                  <c:v>4.0000000000000001E-3</c:v>
                </c:pt>
                <c:pt idx="2">
                  <c:v>6.0000000000000001E-3</c:v>
                </c:pt>
                <c:pt idx="3">
                  <c:v>8.0000000000000002E-3</c:v>
                </c:pt>
                <c:pt idx="4">
                  <c:v>0.01</c:v>
                </c:pt>
                <c:pt idx="5">
                  <c:v>1.2E-2</c:v>
                </c:pt>
                <c:pt idx="6">
                  <c:v>1.4E-2</c:v>
                </c:pt>
                <c:pt idx="7">
                  <c:v>1.6E-2</c:v>
                </c:pt>
                <c:pt idx="8">
                  <c:v>1.7999999999999999E-2</c:v>
                </c:pt>
                <c:pt idx="9">
                  <c:v>0.02</c:v>
                </c:pt>
                <c:pt idx="10">
                  <c:v>2.1999999999999999E-2</c:v>
                </c:pt>
                <c:pt idx="11">
                  <c:v>2.4E-2</c:v>
                </c:pt>
                <c:pt idx="12">
                  <c:v>2.5999999999999999E-2</c:v>
                </c:pt>
                <c:pt idx="13">
                  <c:v>2.8000000000000001E-2</c:v>
                </c:pt>
                <c:pt idx="14">
                  <c:v>0.03</c:v>
                </c:pt>
                <c:pt idx="15">
                  <c:v>3.2000000000000001E-2</c:v>
                </c:pt>
                <c:pt idx="16">
                  <c:v>3.4000000000000002E-2</c:v>
                </c:pt>
                <c:pt idx="17">
                  <c:v>3.5999999999999997E-2</c:v>
                </c:pt>
                <c:pt idx="18">
                  <c:v>3.7999999999999999E-2</c:v>
                </c:pt>
                <c:pt idx="19">
                  <c:v>0.04</c:v>
                </c:pt>
                <c:pt idx="20">
                  <c:v>4.2000000000000003E-2</c:v>
                </c:pt>
                <c:pt idx="21">
                  <c:v>4.3999999999999997E-2</c:v>
                </c:pt>
                <c:pt idx="22">
                  <c:v>4.5999999999999999E-2</c:v>
                </c:pt>
                <c:pt idx="23">
                  <c:v>4.8000000000000001E-2</c:v>
                </c:pt>
                <c:pt idx="24">
                  <c:v>0.05</c:v>
                </c:pt>
                <c:pt idx="25">
                  <c:v>5.1999999999999998E-2</c:v>
                </c:pt>
                <c:pt idx="26">
                  <c:v>5.3999999999999999E-2</c:v>
                </c:pt>
                <c:pt idx="27">
                  <c:v>5.6000000000000001E-2</c:v>
                </c:pt>
                <c:pt idx="28">
                  <c:v>5.8000000000000003E-2</c:v>
                </c:pt>
                <c:pt idx="29">
                  <c:v>0.06</c:v>
                </c:pt>
                <c:pt idx="30">
                  <c:v>6.2E-2</c:v>
                </c:pt>
                <c:pt idx="31">
                  <c:v>6.4000000000000001E-2</c:v>
                </c:pt>
                <c:pt idx="32">
                  <c:v>6.6000000000000003E-2</c:v>
                </c:pt>
                <c:pt idx="33">
                  <c:v>6.8000000000000005E-2</c:v>
                </c:pt>
                <c:pt idx="34">
                  <c:v>7.0000000000000007E-2</c:v>
                </c:pt>
                <c:pt idx="35">
                  <c:v>7.1999999999999995E-2</c:v>
                </c:pt>
                <c:pt idx="36">
                  <c:v>7.3999999999999996E-2</c:v>
                </c:pt>
                <c:pt idx="37">
                  <c:v>7.5999999999999998E-2</c:v>
                </c:pt>
                <c:pt idx="38">
                  <c:v>7.8E-2</c:v>
                </c:pt>
                <c:pt idx="39">
                  <c:v>0.08</c:v>
                </c:pt>
                <c:pt idx="40">
                  <c:v>8.2000000000000003E-2</c:v>
                </c:pt>
                <c:pt idx="41">
                  <c:v>8.4000000000000005E-2</c:v>
                </c:pt>
                <c:pt idx="42">
                  <c:v>8.5999999999999993E-2</c:v>
                </c:pt>
                <c:pt idx="43">
                  <c:v>8.7999999999999995E-2</c:v>
                </c:pt>
                <c:pt idx="44">
                  <c:v>0.09</c:v>
                </c:pt>
                <c:pt idx="45">
                  <c:v>9.1999999999999998E-2</c:v>
                </c:pt>
                <c:pt idx="46">
                  <c:v>9.4E-2</c:v>
                </c:pt>
                <c:pt idx="47">
                  <c:v>9.6000000000000002E-2</c:v>
                </c:pt>
                <c:pt idx="48">
                  <c:v>9.8000000000000004E-2</c:v>
                </c:pt>
                <c:pt idx="49">
                  <c:v>0.1</c:v>
                </c:pt>
                <c:pt idx="50">
                  <c:v>0.10199999999999999</c:v>
                </c:pt>
                <c:pt idx="51">
                  <c:v>0.104</c:v>
                </c:pt>
                <c:pt idx="52">
                  <c:v>0.106</c:v>
                </c:pt>
                <c:pt idx="53">
                  <c:v>0.108</c:v>
                </c:pt>
                <c:pt idx="54">
                  <c:v>0.11</c:v>
                </c:pt>
                <c:pt idx="55">
                  <c:v>0.112</c:v>
                </c:pt>
                <c:pt idx="56">
                  <c:v>0.114</c:v>
                </c:pt>
                <c:pt idx="57">
                  <c:v>0.11600000000000001</c:v>
                </c:pt>
                <c:pt idx="58">
                  <c:v>0.11799999999999999</c:v>
                </c:pt>
                <c:pt idx="59">
                  <c:v>0.12</c:v>
                </c:pt>
                <c:pt idx="60">
                  <c:v>0.122</c:v>
                </c:pt>
                <c:pt idx="61">
                  <c:v>0.124</c:v>
                </c:pt>
                <c:pt idx="62">
                  <c:v>0.126</c:v>
                </c:pt>
                <c:pt idx="63">
                  <c:v>0.128</c:v>
                </c:pt>
                <c:pt idx="64">
                  <c:v>0.13</c:v>
                </c:pt>
                <c:pt idx="65">
                  <c:v>0.13200000000000001</c:v>
                </c:pt>
                <c:pt idx="66">
                  <c:v>0.13400000000000001</c:v>
                </c:pt>
                <c:pt idx="67">
                  <c:v>0.13600000000000001</c:v>
                </c:pt>
                <c:pt idx="68">
                  <c:v>0.13800000000000001</c:v>
                </c:pt>
                <c:pt idx="69">
                  <c:v>0.14000000000000001</c:v>
                </c:pt>
                <c:pt idx="70">
                  <c:v>0.14199999999999999</c:v>
                </c:pt>
                <c:pt idx="71">
                  <c:v>0.14399999999999999</c:v>
                </c:pt>
                <c:pt idx="72">
                  <c:v>0.14599999999999999</c:v>
                </c:pt>
                <c:pt idx="73">
                  <c:v>0.14799999999999999</c:v>
                </c:pt>
                <c:pt idx="74">
                  <c:v>0.15</c:v>
                </c:pt>
                <c:pt idx="75">
                  <c:v>0.152</c:v>
                </c:pt>
                <c:pt idx="76">
                  <c:v>0.154</c:v>
                </c:pt>
                <c:pt idx="77">
                  <c:v>0.156</c:v>
                </c:pt>
                <c:pt idx="78">
                  <c:v>0.158</c:v>
                </c:pt>
                <c:pt idx="79">
                  <c:v>0.16</c:v>
                </c:pt>
                <c:pt idx="80">
                  <c:v>0.16200000000000001</c:v>
                </c:pt>
                <c:pt idx="81">
                  <c:v>0.16400000000000001</c:v>
                </c:pt>
                <c:pt idx="82">
                  <c:v>0.16600000000000001</c:v>
                </c:pt>
                <c:pt idx="83">
                  <c:v>0.16800000000000001</c:v>
                </c:pt>
                <c:pt idx="84">
                  <c:v>0.17</c:v>
                </c:pt>
                <c:pt idx="85">
                  <c:v>0.17199999999999999</c:v>
                </c:pt>
                <c:pt idx="86">
                  <c:v>0.17399999999999999</c:v>
                </c:pt>
                <c:pt idx="87">
                  <c:v>0.17599999999999999</c:v>
                </c:pt>
                <c:pt idx="88">
                  <c:v>0.17799999999999999</c:v>
                </c:pt>
                <c:pt idx="89">
                  <c:v>0.18</c:v>
                </c:pt>
                <c:pt idx="90">
                  <c:v>0.182</c:v>
                </c:pt>
                <c:pt idx="91">
                  <c:v>0.184</c:v>
                </c:pt>
                <c:pt idx="92">
                  <c:v>0.186</c:v>
                </c:pt>
                <c:pt idx="93">
                  <c:v>0.188</c:v>
                </c:pt>
                <c:pt idx="94">
                  <c:v>0.19</c:v>
                </c:pt>
                <c:pt idx="95">
                  <c:v>0.192</c:v>
                </c:pt>
                <c:pt idx="96">
                  <c:v>0.19400000000000001</c:v>
                </c:pt>
                <c:pt idx="97">
                  <c:v>0.19600000000000001</c:v>
                </c:pt>
                <c:pt idx="98">
                  <c:v>0.19800000000000001</c:v>
                </c:pt>
                <c:pt idx="99">
                  <c:v>0.2</c:v>
                </c:pt>
                <c:pt idx="100">
                  <c:v>0.20200000000000001</c:v>
                </c:pt>
                <c:pt idx="101">
                  <c:v>0.20399999999999999</c:v>
                </c:pt>
                <c:pt idx="102">
                  <c:v>0.20599999999999999</c:v>
                </c:pt>
                <c:pt idx="103">
                  <c:v>0.20799999999999999</c:v>
                </c:pt>
                <c:pt idx="104">
                  <c:v>0.21</c:v>
                </c:pt>
                <c:pt idx="105">
                  <c:v>0.21199999999999999</c:v>
                </c:pt>
                <c:pt idx="106">
                  <c:v>0.214</c:v>
                </c:pt>
                <c:pt idx="107">
                  <c:v>0.216</c:v>
                </c:pt>
                <c:pt idx="108">
                  <c:v>0.218</c:v>
                </c:pt>
                <c:pt idx="109">
                  <c:v>0.22</c:v>
                </c:pt>
                <c:pt idx="110">
                  <c:v>0.222</c:v>
                </c:pt>
                <c:pt idx="111">
                  <c:v>0.224</c:v>
                </c:pt>
                <c:pt idx="112">
                  <c:v>0.22600000000000001</c:v>
                </c:pt>
                <c:pt idx="113">
                  <c:v>0.22800000000000001</c:v>
                </c:pt>
                <c:pt idx="114">
                  <c:v>0.23</c:v>
                </c:pt>
                <c:pt idx="115">
                  <c:v>0.23200000000000001</c:v>
                </c:pt>
                <c:pt idx="116">
                  <c:v>0.23400000000000001</c:v>
                </c:pt>
                <c:pt idx="117">
                  <c:v>0.23599999999999999</c:v>
                </c:pt>
                <c:pt idx="118">
                  <c:v>0.23799999999999999</c:v>
                </c:pt>
                <c:pt idx="119">
                  <c:v>0.24</c:v>
                </c:pt>
                <c:pt idx="120">
                  <c:v>0.24199999999999999</c:v>
                </c:pt>
                <c:pt idx="121">
                  <c:v>0.24399999999999999</c:v>
                </c:pt>
                <c:pt idx="122">
                  <c:v>0.246</c:v>
                </c:pt>
                <c:pt idx="123">
                  <c:v>0.248</c:v>
                </c:pt>
                <c:pt idx="124">
                  <c:v>0.25</c:v>
                </c:pt>
                <c:pt idx="125">
                  <c:v>0.252</c:v>
                </c:pt>
                <c:pt idx="126">
                  <c:v>0.254</c:v>
                </c:pt>
                <c:pt idx="127">
                  <c:v>0.25600000000000001</c:v>
                </c:pt>
                <c:pt idx="128">
                  <c:v>0.25800000000000001</c:v>
                </c:pt>
                <c:pt idx="129">
                  <c:v>0.26</c:v>
                </c:pt>
                <c:pt idx="130">
                  <c:v>0.26200000000000001</c:v>
                </c:pt>
                <c:pt idx="131">
                  <c:v>0.26400000000000001</c:v>
                </c:pt>
                <c:pt idx="132">
                  <c:v>0.26600000000000001</c:v>
                </c:pt>
                <c:pt idx="133">
                  <c:v>0.26800000000000002</c:v>
                </c:pt>
                <c:pt idx="134">
                  <c:v>0.27</c:v>
                </c:pt>
                <c:pt idx="135">
                  <c:v>0.27200000000000002</c:v>
                </c:pt>
                <c:pt idx="136">
                  <c:v>0.27400000000000002</c:v>
                </c:pt>
                <c:pt idx="137">
                  <c:v>0.27600000000000002</c:v>
                </c:pt>
                <c:pt idx="138">
                  <c:v>0.27800000000000002</c:v>
                </c:pt>
                <c:pt idx="139">
                  <c:v>0.28000000000000003</c:v>
                </c:pt>
                <c:pt idx="140">
                  <c:v>0.28199999999999997</c:v>
                </c:pt>
                <c:pt idx="141">
                  <c:v>0.28399999999999997</c:v>
                </c:pt>
                <c:pt idx="142">
                  <c:v>0.28599999999999998</c:v>
                </c:pt>
                <c:pt idx="143">
                  <c:v>0.28799999999999998</c:v>
                </c:pt>
                <c:pt idx="144">
                  <c:v>0.28999999999999998</c:v>
                </c:pt>
                <c:pt idx="145">
                  <c:v>0.29199999999999998</c:v>
                </c:pt>
                <c:pt idx="146">
                  <c:v>0.29399999999999998</c:v>
                </c:pt>
                <c:pt idx="147">
                  <c:v>0.29599999999999999</c:v>
                </c:pt>
                <c:pt idx="148">
                  <c:v>0.29799999999999999</c:v>
                </c:pt>
                <c:pt idx="149">
                  <c:v>0.3</c:v>
                </c:pt>
                <c:pt idx="150">
                  <c:v>0.30199999999999999</c:v>
                </c:pt>
                <c:pt idx="151">
                  <c:v>0.30399999999999999</c:v>
                </c:pt>
                <c:pt idx="152">
                  <c:v>0.30599999999999999</c:v>
                </c:pt>
                <c:pt idx="153">
                  <c:v>0.308</c:v>
                </c:pt>
                <c:pt idx="154">
                  <c:v>0.31</c:v>
                </c:pt>
                <c:pt idx="155">
                  <c:v>0.312</c:v>
                </c:pt>
                <c:pt idx="156">
                  <c:v>0.314</c:v>
                </c:pt>
                <c:pt idx="157">
                  <c:v>0.316</c:v>
                </c:pt>
                <c:pt idx="158">
                  <c:v>0.318</c:v>
                </c:pt>
                <c:pt idx="159">
                  <c:v>0.32</c:v>
                </c:pt>
                <c:pt idx="160">
                  <c:v>0.32200000000000001</c:v>
                </c:pt>
                <c:pt idx="161">
                  <c:v>0.32400000000000001</c:v>
                </c:pt>
                <c:pt idx="162">
                  <c:v>0.32600000000000001</c:v>
                </c:pt>
                <c:pt idx="163">
                  <c:v>0.32800000000000001</c:v>
                </c:pt>
                <c:pt idx="164">
                  <c:v>0.33</c:v>
                </c:pt>
                <c:pt idx="165">
                  <c:v>0.33200000000000002</c:v>
                </c:pt>
                <c:pt idx="166">
                  <c:v>0.33400000000000002</c:v>
                </c:pt>
                <c:pt idx="167">
                  <c:v>0.33600000000000002</c:v>
                </c:pt>
                <c:pt idx="168">
                  <c:v>0.33800000000000002</c:v>
                </c:pt>
                <c:pt idx="169">
                  <c:v>0.34</c:v>
                </c:pt>
                <c:pt idx="170">
                  <c:v>0.34200000000000003</c:v>
                </c:pt>
                <c:pt idx="171">
                  <c:v>0.34399999999999997</c:v>
                </c:pt>
                <c:pt idx="172">
                  <c:v>0.34599999999999997</c:v>
                </c:pt>
                <c:pt idx="173">
                  <c:v>0.34799999999999998</c:v>
                </c:pt>
                <c:pt idx="174">
                  <c:v>0.35</c:v>
                </c:pt>
                <c:pt idx="175">
                  <c:v>0.35199999999999998</c:v>
                </c:pt>
                <c:pt idx="176">
                  <c:v>0.35399999999999998</c:v>
                </c:pt>
                <c:pt idx="177">
                  <c:v>0.35599999999999998</c:v>
                </c:pt>
                <c:pt idx="178">
                  <c:v>0.35799999999999998</c:v>
                </c:pt>
                <c:pt idx="179">
                  <c:v>0.36</c:v>
                </c:pt>
                <c:pt idx="180">
                  <c:v>0.36199999999999999</c:v>
                </c:pt>
                <c:pt idx="181">
                  <c:v>0.36399999999999999</c:v>
                </c:pt>
                <c:pt idx="182">
                  <c:v>0.36599999999999999</c:v>
                </c:pt>
                <c:pt idx="183">
                  <c:v>0.36799999999999999</c:v>
                </c:pt>
                <c:pt idx="184">
                  <c:v>0.37</c:v>
                </c:pt>
                <c:pt idx="185">
                  <c:v>0.372</c:v>
                </c:pt>
                <c:pt idx="186">
                  <c:v>0.374</c:v>
                </c:pt>
                <c:pt idx="187">
                  <c:v>0.376</c:v>
                </c:pt>
                <c:pt idx="188">
                  <c:v>0.378</c:v>
                </c:pt>
                <c:pt idx="189">
                  <c:v>0.38</c:v>
                </c:pt>
                <c:pt idx="190">
                  <c:v>0.38200000000000001</c:v>
                </c:pt>
                <c:pt idx="191">
                  <c:v>0.38400000000000001</c:v>
                </c:pt>
                <c:pt idx="192">
                  <c:v>0.38600000000000001</c:v>
                </c:pt>
                <c:pt idx="193">
                  <c:v>0.38800000000000001</c:v>
                </c:pt>
                <c:pt idx="194">
                  <c:v>0.39</c:v>
                </c:pt>
                <c:pt idx="195">
                  <c:v>0.39200000000000002</c:v>
                </c:pt>
                <c:pt idx="196">
                  <c:v>0.39400000000000002</c:v>
                </c:pt>
                <c:pt idx="197">
                  <c:v>0.39600000000000002</c:v>
                </c:pt>
                <c:pt idx="198">
                  <c:v>0.39800000000000002</c:v>
                </c:pt>
                <c:pt idx="199">
                  <c:v>0.4</c:v>
                </c:pt>
                <c:pt idx="200">
                  <c:v>0.40200000000000002</c:v>
                </c:pt>
                <c:pt idx="201">
                  <c:v>0.40400000000000003</c:v>
                </c:pt>
                <c:pt idx="202">
                  <c:v>0.40600000000000003</c:v>
                </c:pt>
                <c:pt idx="203">
                  <c:v>0.40799999999999997</c:v>
                </c:pt>
                <c:pt idx="204">
                  <c:v>0.41</c:v>
                </c:pt>
                <c:pt idx="205">
                  <c:v>0.41199999999999998</c:v>
                </c:pt>
                <c:pt idx="206">
                  <c:v>0.41399999999999998</c:v>
                </c:pt>
                <c:pt idx="207">
                  <c:v>0.41599999999999998</c:v>
                </c:pt>
                <c:pt idx="208">
                  <c:v>0.41799999999999998</c:v>
                </c:pt>
                <c:pt idx="209">
                  <c:v>0.42</c:v>
                </c:pt>
                <c:pt idx="210">
                  <c:v>0.42199999999999999</c:v>
                </c:pt>
                <c:pt idx="211">
                  <c:v>0.42399999999999999</c:v>
                </c:pt>
                <c:pt idx="212">
                  <c:v>0.42599999999999999</c:v>
                </c:pt>
                <c:pt idx="213">
                  <c:v>0.42799999999999999</c:v>
                </c:pt>
                <c:pt idx="214">
                  <c:v>0.43</c:v>
                </c:pt>
                <c:pt idx="215">
                  <c:v>0.432</c:v>
                </c:pt>
                <c:pt idx="216">
                  <c:v>0.434</c:v>
                </c:pt>
                <c:pt idx="217">
                  <c:v>0.436</c:v>
                </c:pt>
                <c:pt idx="218">
                  <c:v>0.438</c:v>
                </c:pt>
                <c:pt idx="219">
                  <c:v>0.44</c:v>
                </c:pt>
                <c:pt idx="220">
                  <c:v>0.442</c:v>
                </c:pt>
                <c:pt idx="221">
                  <c:v>0.44400000000000001</c:v>
                </c:pt>
                <c:pt idx="222">
                  <c:v>0.44600000000000001</c:v>
                </c:pt>
                <c:pt idx="223">
                  <c:v>0.44800000000000001</c:v>
                </c:pt>
                <c:pt idx="224">
                  <c:v>0.45</c:v>
                </c:pt>
                <c:pt idx="225">
                  <c:v>0.45200000000000001</c:v>
                </c:pt>
                <c:pt idx="226">
                  <c:v>0.45400000000000001</c:v>
                </c:pt>
                <c:pt idx="227">
                  <c:v>0.45600000000000002</c:v>
                </c:pt>
                <c:pt idx="228">
                  <c:v>0.45800000000000002</c:v>
                </c:pt>
                <c:pt idx="229">
                  <c:v>0.46</c:v>
                </c:pt>
                <c:pt idx="230">
                  <c:v>0.46200000000000002</c:v>
                </c:pt>
                <c:pt idx="231">
                  <c:v>0.46400000000000002</c:v>
                </c:pt>
                <c:pt idx="232">
                  <c:v>0.46600000000000003</c:v>
                </c:pt>
                <c:pt idx="233">
                  <c:v>0.46800000000000003</c:v>
                </c:pt>
                <c:pt idx="234">
                  <c:v>0.47</c:v>
                </c:pt>
                <c:pt idx="235">
                  <c:v>0.47199999999999998</c:v>
                </c:pt>
                <c:pt idx="236">
                  <c:v>0.47399999999999998</c:v>
                </c:pt>
                <c:pt idx="237">
                  <c:v>0.47599999999999998</c:v>
                </c:pt>
                <c:pt idx="238">
                  <c:v>0.47799999999999998</c:v>
                </c:pt>
                <c:pt idx="239">
                  <c:v>0.48</c:v>
                </c:pt>
                <c:pt idx="240">
                  <c:v>0.48199999999999998</c:v>
                </c:pt>
                <c:pt idx="241">
                  <c:v>0.48399999999999999</c:v>
                </c:pt>
                <c:pt idx="242">
                  <c:v>0.48599999999999999</c:v>
                </c:pt>
                <c:pt idx="243">
                  <c:v>0.48799999999999999</c:v>
                </c:pt>
                <c:pt idx="244">
                  <c:v>0.49</c:v>
                </c:pt>
                <c:pt idx="245">
                  <c:v>0.49199999999999999</c:v>
                </c:pt>
                <c:pt idx="246">
                  <c:v>0.49399999999999999</c:v>
                </c:pt>
                <c:pt idx="247">
                  <c:v>0.496</c:v>
                </c:pt>
                <c:pt idx="248">
                  <c:v>0.498</c:v>
                </c:pt>
                <c:pt idx="249">
                  <c:v>0.5</c:v>
                </c:pt>
                <c:pt idx="250">
                  <c:v>0.502</c:v>
                </c:pt>
                <c:pt idx="251">
                  <c:v>0.504</c:v>
                </c:pt>
                <c:pt idx="252">
                  <c:v>0.50600000000000001</c:v>
                </c:pt>
                <c:pt idx="253">
                  <c:v>0.50800000000000001</c:v>
                </c:pt>
                <c:pt idx="254">
                  <c:v>0.51</c:v>
                </c:pt>
                <c:pt idx="255">
                  <c:v>0.51200000000000001</c:v>
                </c:pt>
                <c:pt idx="256">
                  <c:v>0.51400000000000001</c:v>
                </c:pt>
                <c:pt idx="257">
                  <c:v>0.51600000000000001</c:v>
                </c:pt>
                <c:pt idx="258">
                  <c:v>0.51800000000000002</c:v>
                </c:pt>
                <c:pt idx="259">
                  <c:v>0.52</c:v>
                </c:pt>
                <c:pt idx="260">
                  <c:v>0.52200000000000002</c:v>
                </c:pt>
                <c:pt idx="261">
                  <c:v>0.52400000000000002</c:v>
                </c:pt>
                <c:pt idx="262">
                  <c:v>0.52600000000000002</c:v>
                </c:pt>
                <c:pt idx="263">
                  <c:v>0.52800000000000002</c:v>
                </c:pt>
                <c:pt idx="264">
                  <c:v>0.53</c:v>
                </c:pt>
                <c:pt idx="265">
                  <c:v>0.53200000000000003</c:v>
                </c:pt>
                <c:pt idx="266">
                  <c:v>0.53400000000000003</c:v>
                </c:pt>
                <c:pt idx="267">
                  <c:v>0.53600000000000003</c:v>
                </c:pt>
                <c:pt idx="268">
                  <c:v>0.53800000000000003</c:v>
                </c:pt>
                <c:pt idx="269">
                  <c:v>0.54</c:v>
                </c:pt>
                <c:pt idx="270">
                  <c:v>0.54200000000000004</c:v>
                </c:pt>
                <c:pt idx="271">
                  <c:v>0.54400000000000004</c:v>
                </c:pt>
                <c:pt idx="272">
                  <c:v>0.54600000000000004</c:v>
                </c:pt>
                <c:pt idx="273">
                  <c:v>0.54800000000000004</c:v>
                </c:pt>
                <c:pt idx="274">
                  <c:v>0.55000000000000004</c:v>
                </c:pt>
                <c:pt idx="275">
                  <c:v>0.55200000000000005</c:v>
                </c:pt>
                <c:pt idx="276">
                  <c:v>0.55400000000000005</c:v>
                </c:pt>
                <c:pt idx="277">
                  <c:v>0.55600000000000005</c:v>
                </c:pt>
                <c:pt idx="278">
                  <c:v>0.55800000000000005</c:v>
                </c:pt>
                <c:pt idx="279">
                  <c:v>0.56000000000000005</c:v>
                </c:pt>
                <c:pt idx="280">
                  <c:v>0.56200000000000006</c:v>
                </c:pt>
                <c:pt idx="281">
                  <c:v>0.56399999999999995</c:v>
                </c:pt>
                <c:pt idx="282">
                  <c:v>0.56599999999999995</c:v>
                </c:pt>
                <c:pt idx="283">
                  <c:v>0.56799999999999995</c:v>
                </c:pt>
                <c:pt idx="284">
                  <c:v>0.56999999999999995</c:v>
                </c:pt>
                <c:pt idx="285">
                  <c:v>0.57199999999999995</c:v>
                </c:pt>
                <c:pt idx="286">
                  <c:v>0.57399999999999995</c:v>
                </c:pt>
                <c:pt idx="287">
                  <c:v>0.57599999999999996</c:v>
                </c:pt>
                <c:pt idx="288">
                  <c:v>0.57799999999999996</c:v>
                </c:pt>
                <c:pt idx="289">
                  <c:v>0.57999999999999996</c:v>
                </c:pt>
                <c:pt idx="290">
                  <c:v>0.58199999999999996</c:v>
                </c:pt>
                <c:pt idx="291">
                  <c:v>0.58399999999999996</c:v>
                </c:pt>
                <c:pt idx="292">
                  <c:v>0.58599999999999997</c:v>
                </c:pt>
                <c:pt idx="293">
                  <c:v>0.58799999999999997</c:v>
                </c:pt>
                <c:pt idx="294">
                  <c:v>0.59</c:v>
                </c:pt>
                <c:pt idx="295">
                  <c:v>0.59199999999999997</c:v>
                </c:pt>
                <c:pt idx="296">
                  <c:v>0.59399999999999997</c:v>
                </c:pt>
                <c:pt idx="297">
                  <c:v>0.59599999999999997</c:v>
                </c:pt>
                <c:pt idx="298">
                  <c:v>0.59799999999999998</c:v>
                </c:pt>
                <c:pt idx="299">
                  <c:v>0.6</c:v>
                </c:pt>
                <c:pt idx="300">
                  <c:v>0.60199999999999998</c:v>
                </c:pt>
                <c:pt idx="301">
                  <c:v>0.60399999999999998</c:v>
                </c:pt>
                <c:pt idx="302">
                  <c:v>0.60599999999999998</c:v>
                </c:pt>
                <c:pt idx="303">
                  <c:v>0.60799999999999998</c:v>
                </c:pt>
                <c:pt idx="304">
                  <c:v>0.61</c:v>
                </c:pt>
                <c:pt idx="305">
                  <c:v>0.61199999999999999</c:v>
                </c:pt>
                <c:pt idx="306">
                  <c:v>0.61399999999999999</c:v>
                </c:pt>
                <c:pt idx="307">
                  <c:v>0.61599999999999999</c:v>
                </c:pt>
                <c:pt idx="308">
                  <c:v>0.61799999999999999</c:v>
                </c:pt>
                <c:pt idx="309">
                  <c:v>0.62</c:v>
                </c:pt>
                <c:pt idx="310">
                  <c:v>0.622</c:v>
                </c:pt>
                <c:pt idx="311">
                  <c:v>0.624</c:v>
                </c:pt>
                <c:pt idx="312">
                  <c:v>0.626</c:v>
                </c:pt>
                <c:pt idx="313">
                  <c:v>0.628</c:v>
                </c:pt>
                <c:pt idx="314">
                  <c:v>0.63</c:v>
                </c:pt>
                <c:pt idx="315">
                  <c:v>0.63200000000000001</c:v>
                </c:pt>
                <c:pt idx="316">
                  <c:v>0.63400000000000001</c:v>
                </c:pt>
                <c:pt idx="317">
                  <c:v>0.63600000000000001</c:v>
                </c:pt>
                <c:pt idx="318">
                  <c:v>0.63800000000000001</c:v>
                </c:pt>
                <c:pt idx="319">
                  <c:v>0.64</c:v>
                </c:pt>
                <c:pt idx="320">
                  <c:v>0.64200000000000002</c:v>
                </c:pt>
                <c:pt idx="321">
                  <c:v>0.64400000000000002</c:v>
                </c:pt>
                <c:pt idx="322">
                  <c:v>0.64600000000000002</c:v>
                </c:pt>
                <c:pt idx="323">
                  <c:v>0.64800000000000002</c:v>
                </c:pt>
                <c:pt idx="324">
                  <c:v>0.65</c:v>
                </c:pt>
                <c:pt idx="325">
                  <c:v>0.65200000000000002</c:v>
                </c:pt>
                <c:pt idx="326">
                  <c:v>0.65400000000000003</c:v>
                </c:pt>
                <c:pt idx="327">
                  <c:v>0.65600000000000003</c:v>
                </c:pt>
                <c:pt idx="328">
                  <c:v>0.65800000000000003</c:v>
                </c:pt>
                <c:pt idx="329">
                  <c:v>0.66</c:v>
                </c:pt>
                <c:pt idx="330">
                  <c:v>0.66200000000000003</c:v>
                </c:pt>
                <c:pt idx="331">
                  <c:v>0.66400000000000003</c:v>
                </c:pt>
                <c:pt idx="332">
                  <c:v>0.66600000000000004</c:v>
                </c:pt>
                <c:pt idx="333">
                  <c:v>0.66800000000000004</c:v>
                </c:pt>
                <c:pt idx="334">
                  <c:v>0.67</c:v>
                </c:pt>
                <c:pt idx="335">
                  <c:v>0.67200000000000004</c:v>
                </c:pt>
                <c:pt idx="336">
                  <c:v>0.67400000000000004</c:v>
                </c:pt>
                <c:pt idx="337">
                  <c:v>0.67600000000000005</c:v>
                </c:pt>
                <c:pt idx="338">
                  <c:v>0.67800000000000005</c:v>
                </c:pt>
                <c:pt idx="339">
                  <c:v>0.68</c:v>
                </c:pt>
                <c:pt idx="340">
                  <c:v>0.68200000000000005</c:v>
                </c:pt>
                <c:pt idx="341">
                  <c:v>0.68400000000000005</c:v>
                </c:pt>
                <c:pt idx="342">
                  <c:v>0.68600000000000005</c:v>
                </c:pt>
                <c:pt idx="343">
                  <c:v>0.68799999999999994</c:v>
                </c:pt>
                <c:pt idx="344">
                  <c:v>0.69</c:v>
                </c:pt>
                <c:pt idx="345">
                  <c:v>0.69199999999999995</c:v>
                </c:pt>
                <c:pt idx="346">
                  <c:v>0.69399999999999995</c:v>
                </c:pt>
                <c:pt idx="347">
                  <c:v>0.69599999999999995</c:v>
                </c:pt>
                <c:pt idx="348">
                  <c:v>0.69799999999999995</c:v>
                </c:pt>
                <c:pt idx="349">
                  <c:v>0.7</c:v>
                </c:pt>
                <c:pt idx="350">
                  <c:v>0.70199999999999996</c:v>
                </c:pt>
                <c:pt idx="351">
                  <c:v>0.70399999999999996</c:v>
                </c:pt>
                <c:pt idx="352">
                  <c:v>0.70599999999999996</c:v>
                </c:pt>
                <c:pt idx="353">
                  <c:v>0.70799999999999996</c:v>
                </c:pt>
                <c:pt idx="354">
                  <c:v>0.71</c:v>
                </c:pt>
                <c:pt idx="355">
                  <c:v>0.71199999999999997</c:v>
                </c:pt>
                <c:pt idx="356">
                  <c:v>0.71399999999999997</c:v>
                </c:pt>
                <c:pt idx="357">
                  <c:v>0.71599999999999997</c:v>
                </c:pt>
                <c:pt idx="358">
                  <c:v>0.71799999999999997</c:v>
                </c:pt>
                <c:pt idx="359">
                  <c:v>0.72</c:v>
                </c:pt>
                <c:pt idx="360">
                  <c:v>0.72199999999999998</c:v>
                </c:pt>
                <c:pt idx="361">
                  <c:v>0.72399999999999998</c:v>
                </c:pt>
                <c:pt idx="362">
                  <c:v>0.72599999999999998</c:v>
                </c:pt>
                <c:pt idx="363">
                  <c:v>0.72799999999999998</c:v>
                </c:pt>
                <c:pt idx="364">
                  <c:v>0.73</c:v>
                </c:pt>
                <c:pt idx="365">
                  <c:v>0.73199999999999998</c:v>
                </c:pt>
                <c:pt idx="366">
                  <c:v>0.73399999999999999</c:v>
                </c:pt>
                <c:pt idx="367">
                  <c:v>0.73599999999999999</c:v>
                </c:pt>
                <c:pt idx="368">
                  <c:v>0.73799999999999999</c:v>
                </c:pt>
                <c:pt idx="369">
                  <c:v>0.74</c:v>
                </c:pt>
                <c:pt idx="370">
                  <c:v>0.74199999999999999</c:v>
                </c:pt>
                <c:pt idx="371">
                  <c:v>0.74399999999999999</c:v>
                </c:pt>
                <c:pt idx="372">
                  <c:v>0.746</c:v>
                </c:pt>
                <c:pt idx="373">
                  <c:v>0.748</c:v>
                </c:pt>
                <c:pt idx="374">
                  <c:v>0.75</c:v>
                </c:pt>
                <c:pt idx="375">
                  <c:v>0.752</c:v>
                </c:pt>
                <c:pt idx="376">
                  <c:v>0.754</c:v>
                </c:pt>
                <c:pt idx="377">
                  <c:v>0.75600000000000001</c:v>
                </c:pt>
                <c:pt idx="378">
                  <c:v>0.75800000000000001</c:v>
                </c:pt>
                <c:pt idx="379">
                  <c:v>0.76</c:v>
                </c:pt>
                <c:pt idx="380">
                  <c:v>0.76200000000000001</c:v>
                </c:pt>
                <c:pt idx="381">
                  <c:v>0.76400000000000001</c:v>
                </c:pt>
                <c:pt idx="382">
                  <c:v>0.76600000000000001</c:v>
                </c:pt>
                <c:pt idx="383">
                  <c:v>0.76800000000000002</c:v>
                </c:pt>
                <c:pt idx="384">
                  <c:v>0.77</c:v>
                </c:pt>
                <c:pt idx="385">
                  <c:v>0.77200000000000002</c:v>
                </c:pt>
                <c:pt idx="386">
                  <c:v>0.77400000000000002</c:v>
                </c:pt>
                <c:pt idx="387">
                  <c:v>0.77600000000000002</c:v>
                </c:pt>
                <c:pt idx="388">
                  <c:v>0.77800000000000002</c:v>
                </c:pt>
                <c:pt idx="389">
                  <c:v>0.78</c:v>
                </c:pt>
                <c:pt idx="390">
                  <c:v>0.78200000000000003</c:v>
                </c:pt>
                <c:pt idx="391">
                  <c:v>0.78400000000000003</c:v>
                </c:pt>
                <c:pt idx="392">
                  <c:v>0.78600000000000003</c:v>
                </c:pt>
                <c:pt idx="393">
                  <c:v>0.78800000000000003</c:v>
                </c:pt>
                <c:pt idx="394">
                  <c:v>0.79</c:v>
                </c:pt>
                <c:pt idx="395">
                  <c:v>0.79200000000000004</c:v>
                </c:pt>
                <c:pt idx="396">
                  <c:v>0.79400000000000004</c:v>
                </c:pt>
                <c:pt idx="397">
                  <c:v>0.79600000000000004</c:v>
                </c:pt>
                <c:pt idx="398">
                  <c:v>0.79800000000000004</c:v>
                </c:pt>
                <c:pt idx="399">
                  <c:v>0.8</c:v>
                </c:pt>
                <c:pt idx="400">
                  <c:v>0.80200000000000005</c:v>
                </c:pt>
                <c:pt idx="401">
                  <c:v>0.80400000000000005</c:v>
                </c:pt>
                <c:pt idx="402">
                  <c:v>0.80600000000000005</c:v>
                </c:pt>
                <c:pt idx="403">
                  <c:v>0.80800000000000005</c:v>
                </c:pt>
                <c:pt idx="404">
                  <c:v>0.81</c:v>
                </c:pt>
                <c:pt idx="405">
                  <c:v>0.81200000000000006</c:v>
                </c:pt>
                <c:pt idx="406">
                  <c:v>0.81399999999999995</c:v>
                </c:pt>
                <c:pt idx="407">
                  <c:v>0.81599999999999995</c:v>
                </c:pt>
                <c:pt idx="408">
                  <c:v>0.81799999999999995</c:v>
                </c:pt>
                <c:pt idx="409">
                  <c:v>0.82</c:v>
                </c:pt>
                <c:pt idx="410">
                  <c:v>0.82199999999999995</c:v>
                </c:pt>
                <c:pt idx="411">
                  <c:v>0.82399999999999995</c:v>
                </c:pt>
                <c:pt idx="412">
                  <c:v>0.82599999999999996</c:v>
                </c:pt>
                <c:pt idx="413">
                  <c:v>0.82799999999999996</c:v>
                </c:pt>
                <c:pt idx="414">
                  <c:v>0.83</c:v>
                </c:pt>
                <c:pt idx="415">
                  <c:v>0.83199999999999996</c:v>
                </c:pt>
                <c:pt idx="416">
                  <c:v>0.83399999999999996</c:v>
                </c:pt>
                <c:pt idx="417">
                  <c:v>0.83599999999999997</c:v>
                </c:pt>
                <c:pt idx="418">
                  <c:v>0.83799999999999997</c:v>
                </c:pt>
                <c:pt idx="419">
                  <c:v>0.84</c:v>
                </c:pt>
                <c:pt idx="420">
                  <c:v>0.84199999999999997</c:v>
                </c:pt>
                <c:pt idx="421">
                  <c:v>0.84399999999999997</c:v>
                </c:pt>
                <c:pt idx="422">
                  <c:v>0.84599999999999997</c:v>
                </c:pt>
                <c:pt idx="423">
                  <c:v>0.84799999999999998</c:v>
                </c:pt>
                <c:pt idx="424">
                  <c:v>0.85</c:v>
                </c:pt>
                <c:pt idx="425">
                  <c:v>0.85199999999999998</c:v>
                </c:pt>
                <c:pt idx="426">
                  <c:v>0.85399999999999998</c:v>
                </c:pt>
                <c:pt idx="427">
                  <c:v>0.85599999999999998</c:v>
                </c:pt>
                <c:pt idx="428">
                  <c:v>0.85799999999999998</c:v>
                </c:pt>
                <c:pt idx="429">
                  <c:v>0.86</c:v>
                </c:pt>
                <c:pt idx="430">
                  <c:v>0.86199999999999999</c:v>
                </c:pt>
                <c:pt idx="431">
                  <c:v>0.86399999999999999</c:v>
                </c:pt>
                <c:pt idx="432">
                  <c:v>0.86599999999999999</c:v>
                </c:pt>
                <c:pt idx="433">
                  <c:v>0.86799999999999999</c:v>
                </c:pt>
                <c:pt idx="434">
                  <c:v>0.87</c:v>
                </c:pt>
                <c:pt idx="435">
                  <c:v>0.872</c:v>
                </c:pt>
                <c:pt idx="436">
                  <c:v>0.874</c:v>
                </c:pt>
                <c:pt idx="437">
                  <c:v>0.876</c:v>
                </c:pt>
                <c:pt idx="438">
                  <c:v>0.878</c:v>
                </c:pt>
                <c:pt idx="439">
                  <c:v>0.88</c:v>
                </c:pt>
                <c:pt idx="440">
                  <c:v>0.88200000000000001</c:v>
                </c:pt>
                <c:pt idx="441">
                  <c:v>0.88400000000000001</c:v>
                </c:pt>
                <c:pt idx="442">
                  <c:v>0.88600000000000001</c:v>
                </c:pt>
                <c:pt idx="443">
                  <c:v>0.88800000000000001</c:v>
                </c:pt>
                <c:pt idx="444">
                  <c:v>0.89</c:v>
                </c:pt>
                <c:pt idx="445">
                  <c:v>0.89200000000000002</c:v>
                </c:pt>
                <c:pt idx="446">
                  <c:v>0.89400000000000002</c:v>
                </c:pt>
                <c:pt idx="447">
                  <c:v>0.89600000000000002</c:v>
                </c:pt>
                <c:pt idx="448">
                  <c:v>0.89800000000000002</c:v>
                </c:pt>
                <c:pt idx="449">
                  <c:v>0.9</c:v>
                </c:pt>
                <c:pt idx="450">
                  <c:v>0.90200000000000002</c:v>
                </c:pt>
                <c:pt idx="451">
                  <c:v>0.90400000000000003</c:v>
                </c:pt>
                <c:pt idx="452">
                  <c:v>0.90600000000000003</c:v>
                </c:pt>
                <c:pt idx="453">
                  <c:v>0.90800000000000003</c:v>
                </c:pt>
                <c:pt idx="454">
                  <c:v>0.91</c:v>
                </c:pt>
                <c:pt idx="455">
                  <c:v>0.91200000000000003</c:v>
                </c:pt>
                <c:pt idx="456">
                  <c:v>0.91400000000000003</c:v>
                </c:pt>
                <c:pt idx="457">
                  <c:v>0.91600000000000004</c:v>
                </c:pt>
                <c:pt idx="458">
                  <c:v>0.91800000000000004</c:v>
                </c:pt>
                <c:pt idx="459">
                  <c:v>0.92</c:v>
                </c:pt>
                <c:pt idx="460">
                  <c:v>0.92200000000000004</c:v>
                </c:pt>
                <c:pt idx="461">
                  <c:v>0.92400000000000004</c:v>
                </c:pt>
                <c:pt idx="462">
                  <c:v>0.92600000000000005</c:v>
                </c:pt>
                <c:pt idx="463">
                  <c:v>0.92800000000000005</c:v>
                </c:pt>
                <c:pt idx="464">
                  <c:v>0.93</c:v>
                </c:pt>
                <c:pt idx="465">
                  <c:v>0.93200000000000005</c:v>
                </c:pt>
                <c:pt idx="466">
                  <c:v>0.93400000000000005</c:v>
                </c:pt>
                <c:pt idx="467">
                  <c:v>0.93600000000000005</c:v>
                </c:pt>
                <c:pt idx="468">
                  <c:v>0.93799999999999994</c:v>
                </c:pt>
                <c:pt idx="469">
                  <c:v>0.94</c:v>
                </c:pt>
                <c:pt idx="470">
                  <c:v>0.94199999999999995</c:v>
                </c:pt>
                <c:pt idx="471">
                  <c:v>0.94399999999999995</c:v>
                </c:pt>
                <c:pt idx="472">
                  <c:v>0.94599999999999995</c:v>
                </c:pt>
                <c:pt idx="473">
                  <c:v>0.94799999999999995</c:v>
                </c:pt>
                <c:pt idx="474">
                  <c:v>0.95</c:v>
                </c:pt>
                <c:pt idx="475">
                  <c:v>0.95199999999999996</c:v>
                </c:pt>
                <c:pt idx="476">
                  <c:v>0.95399999999999996</c:v>
                </c:pt>
                <c:pt idx="477">
                  <c:v>0.95599999999999996</c:v>
                </c:pt>
                <c:pt idx="478">
                  <c:v>0.95799999999999996</c:v>
                </c:pt>
                <c:pt idx="479">
                  <c:v>0.96</c:v>
                </c:pt>
                <c:pt idx="480">
                  <c:v>0.96199999999999997</c:v>
                </c:pt>
                <c:pt idx="481">
                  <c:v>0.96399999999999997</c:v>
                </c:pt>
                <c:pt idx="482">
                  <c:v>0.96599999999999997</c:v>
                </c:pt>
                <c:pt idx="483">
                  <c:v>0.96799999999999997</c:v>
                </c:pt>
                <c:pt idx="484">
                  <c:v>0.97</c:v>
                </c:pt>
                <c:pt idx="485">
                  <c:v>0.97199999999999998</c:v>
                </c:pt>
                <c:pt idx="486">
                  <c:v>0.97399999999999998</c:v>
                </c:pt>
                <c:pt idx="487">
                  <c:v>0.97599999999999998</c:v>
                </c:pt>
                <c:pt idx="488">
                  <c:v>0.97799999999999998</c:v>
                </c:pt>
                <c:pt idx="489">
                  <c:v>0.98</c:v>
                </c:pt>
                <c:pt idx="490">
                  <c:v>0.98199999999999998</c:v>
                </c:pt>
                <c:pt idx="491">
                  <c:v>0.98399999999999999</c:v>
                </c:pt>
                <c:pt idx="492">
                  <c:v>0.98599999999999999</c:v>
                </c:pt>
                <c:pt idx="493">
                  <c:v>0.98799999999999999</c:v>
                </c:pt>
                <c:pt idx="494">
                  <c:v>0.99</c:v>
                </c:pt>
                <c:pt idx="495">
                  <c:v>0.99199999999999999</c:v>
                </c:pt>
                <c:pt idx="496">
                  <c:v>0.99399999999999999</c:v>
                </c:pt>
                <c:pt idx="497">
                  <c:v>0.996</c:v>
                </c:pt>
                <c:pt idx="498">
                  <c:v>0.998</c:v>
                </c:pt>
                <c:pt idx="499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244-4D48-A90A-B3140A154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122832"/>
        <c:axId val="489121264"/>
      </c:scatterChart>
      <c:valAx>
        <c:axId val="489122832"/>
        <c:scaling>
          <c:orientation val="minMax"/>
          <c:min val="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/>
                  <a:t>X=</a:t>
                </a:r>
                <a:r>
                  <a:rPr lang="en-US" sz="2000" dirty="0" err="1"/>
                  <a:t>Stückkosten</a:t>
                </a:r>
                <a:r>
                  <a:rPr lang="en-US" sz="2000" dirty="0"/>
                  <a:t> [€]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de-DE"/>
          </a:p>
        </c:txPr>
        <c:crossAx val="489121264"/>
        <c:crosses val="autoZero"/>
        <c:crossBetween val="midCat"/>
      </c:valAx>
      <c:valAx>
        <c:axId val="48912126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F(x)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de-DE"/>
          </a:p>
        </c:txPr>
        <c:crossAx val="4891228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E10E3-2F04-43D0-BC0A-9851ECE98A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EF07593-3AEB-412D-9B8D-84C4C9593637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bereiche</a:t>
          </a:r>
          <a:endParaRPr kumimoji="0" lang="de-DE" sz="2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EA7B2C9E-7B90-47ED-B600-A56015CB25A5}" type="parTrans" cxnId="{5BB5DDBE-C297-4F8B-8C7B-7294FCA4379B}">
      <dgm:prSet/>
      <dgm:spPr/>
      <dgm:t>
        <a:bodyPr/>
        <a:lstStyle/>
        <a:p>
          <a:endParaRPr lang="de-DE"/>
        </a:p>
      </dgm:t>
    </dgm:pt>
    <dgm:pt modelId="{A850F4F0-F765-486A-8D99-ADFAF1FF7F77}" type="sibTrans" cxnId="{5BB5DDBE-C297-4F8B-8C7B-7294FCA4379B}">
      <dgm:prSet/>
      <dgm:spPr/>
      <dgm:t>
        <a:bodyPr/>
        <a:lstStyle/>
        <a:p>
          <a:endParaRPr lang="de-DE"/>
        </a:p>
      </dgm:t>
    </dgm:pt>
    <dgm:pt modelId="{46006EBB-15AE-4BDA-9717-A4FFB26ADBEA}">
      <dgm:prSet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Aufnahme</a:t>
          </a:r>
        </a:p>
      </dgm:t>
    </dgm:pt>
    <dgm:pt modelId="{D346CC1F-A678-4176-9EDD-F5471957A1FB}" type="parTrans" cxnId="{1307F457-5C2E-4062-9690-B53E17FCA63D}">
      <dgm:prSet/>
      <dgm:spPr/>
      <dgm:t>
        <a:bodyPr/>
        <a:lstStyle/>
        <a:p>
          <a:endParaRPr lang="de-DE"/>
        </a:p>
      </dgm:t>
    </dgm:pt>
    <dgm:pt modelId="{26A5CA4C-1BDD-49EA-8BBF-49816C65B25D}" type="sibTrans" cxnId="{1307F457-5C2E-4062-9690-B53E17FCA63D}">
      <dgm:prSet/>
      <dgm:spPr/>
      <dgm:t>
        <a:bodyPr/>
        <a:lstStyle/>
        <a:p>
          <a:endParaRPr lang="de-DE"/>
        </a:p>
      </dgm:t>
    </dgm:pt>
    <dgm:pt modelId="{EC48AADB-6760-4B16-BB34-238FEE8B7AF4}">
      <dgm:prSet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Diagnostik</a:t>
          </a:r>
        </a:p>
      </dgm:t>
    </dgm:pt>
    <dgm:pt modelId="{3A3CA202-C98D-4E96-81BF-740B161672F8}" type="parTrans" cxnId="{C33BD715-D358-4EF8-AFE3-3C57E7A19A64}">
      <dgm:prSet/>
      <dgm:spPr/>
      <dgm:t>
        <a:bodyPr/>
        <a:lstStyle/>
        <a:p>
          <a:endParaRPr lang="de-DE"/>
        </a:p>
      </dgm:t>
    </dgm:pt>
    <dgm:pt modelId="{416BC7D0-725F-48A8-B105-346BBF123499}" type="sibTrans" cxnId="{C33BD715-D358-4EF8-AFE3-3C57E7A19A64}">
      <dgm:prSet/>
      <dgm:spPr/>
      <dgm:t>
        <a:bodyPr/>
        <a:lstStyle/>
        <a:p>
          <a:endParaRPr lang="de-DE"/>
        </a:p>
      </dgm:t>
    </dgm:pt>
    <dgm:pt modelId="{1FFEB499-26A7-4091-9018-A9F942B9BF46}">
      <dgm:prSet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Pflege</a:t>
          </a:r>
        </a:p>
      </dgm:t>
    </dgm:pt>
    <dgm:pt modelId="{4B92DB5B-3372-48B8-BBA8-6C91E6204CFE}" type="parTrans" cxnId="{206DD04B-A456-46CB-BB53-B987833A8539}">
      <dgm:prSet/>
      <dgm:spPr/>
      <dgm:t>
        <a:bodyPr/>
        <a:lstStyle/>
        <a:p>
          <a:endParaRPr lang="de-DE"/>
        </a:p>
      </dgm:t>
    </dgm:pt>
    <dgm:pt modelId="{63FA8148-BA24-4113-BC06-F45F2C004D1B}" type="sibTrans" cxnId="{206DD04B-A456-46CB-BB53-B987833A8539}">
      <dgm:prSet/>
      <dgm:spPr/>
      <dgm:t>
        <a:bodyPr/>
        <a:lstStyle/>
        <a:p>
          <a:endParaRPr lang="de-DE"/>
        </a:p>
      </dgm:t>
    </dgm:pt>
    <dgm:pt modelId="{1BC41B7E-829C-4AF6-A329-709E6FE16FCF}">
      <dgm:prSet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Operation</a:t>
          </a:r>
        </a:p>
      </dgm:t>
    </dgm:pt>
    <dgm:pt modelId="{6D92FCBE-E976-412A-924E-E8D8AA682292}" type="parTrans" cxnId="{33551AF0-1C75-4F17-ABFD-21D8D5130A6C}">
      <dgm:prSet/>
      <dgm:spPr/>
      <dgm:t>
        <a:bodyPr/>
        <a:lstStyle/>
        <a:p>
          <a:endParaRPr lang="de-DE"/>
        </a:p>
      </dgm:t>
    </dgm:pt>
    <dgm:pt modelId="{B5E679B2-C488-486C-B5BB-32392223B6EF}" type="sibTrans" cxnId="{33551AF0-1C75-4F17-ABFD-21D8D5130A6C}">
      <dgm:prSet/>
      <dgm:spPr/>
      <dgm:t>
        <a:bodyPr/>
        <a:lstStyle/>
        <a:p>
          <a:endParaRPr lang="de-DE"/>
        </a:p>
      </dgm:t>
    </dgm:pt>
    <dgm:pt modelId="{FC409285-E166-4CA7-89E8-C1F9394C4CB2}">
      <dgm:prSet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Entlassung</a:t>
          </a:r>
        </a:p>
      </dgm:t>
    </dgm:pt>
    <dgm:pt modelId="{C9781149-0B7F-41B3-9CC9-5FFE90B005CB}" type="parTrans" cxnId="{96CAA17B-0B78-40E2-B26F-931A20F5D771}">
      <dgm:prSet/>
      <dgm:spPr/>
      <dgm:t>
        <a:bodyPr/>
        <a:lstStyle/>
        <a:p>
          <a:endParaRPr lang="de-DE"/>
        </a:p>
      </dgm:t>
    </dgm:pt>
    <dgm:pt modelId="{2615295F-BBD7-448D-8AC2-E58C781D3764}" type="sibTrans" cxnId="{96CAA17B-0B78-40E2-B26F-931A20F5D771}">
      <dgm:prSet/>
      <dgm:spPr/>
      <dgm:t>
        <a:bodyPr/>
        <a:lstStyle/>
        <a:p>
          <a:endParaRPr lang="de-DE"/>
        </a:p>
      </dgm:t>
    </dgm:pt>
    <dgm:pt modelId="{0C757BD8-49E8-4ED4-9000-C53DD2B74630}" type="pres">
      <dgm:prSet presAssocID="{E30E10E3-2F04-43D0-BC0A-9851ECE98A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E24477-3A9F-4A18-BD01-4BEFCDF814F6}" type="pres">
      <dgm:prSet presAssocID="{3EF07593-3AEB-412D-9B8D-84C4C9593637}" presName="hierRoot1" presStyleCnt="0">
        <dgm:presLayoutVars>
          <dgm:hierBranch/>
        </dgm:presLayoutVars>
      </dgm:prSet>
      <dgm:spPr/>
    </dgm:pt>
    <dgm:pt modelId="{B46DE9D4-66FF-41B9-B789-0AC4395C1EFE}" type="pres">
      <dgm:prSet presAssocID="{3EF07593-3AEB-412D-9B8D-84C4C9593637}" presName="rootComposite1" presStyleCnt="0"/>
      <dgm:spPr/>
    </dgm:pt>
    <dgm:pt modelId="{F1BFC71D-1D0A-442B-B22E-1D3C9C9F4847}" type="pres">
      <dgm:prSet presAssocID="{3EF07593-3AEB-412D-9B8D-84C4C9593637}" presName="rootText1" presStyleLbl="node0" presStyleIdx="0" presStyleCnt="1" custLinFactNeighborY="-160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B2E58A-313F-4FDE-A46E-8A35D9F2EAEA}" type="pres">
      <dgm:prSet presAssocID="{3EF07593-3AEB-412D-9B8D-84C4C959363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4361ED9-6DB8-45C6-9B7C-C351E168976C}" type="pres">
      <dgm:prSet presAssocID="{3EF07593-3AEB-412D-9B8D-84C4C9593637}" presName="hierChild2" presStyleCnt="0"/>
      <dgm:spPr/>
    </dgm:pt>
    <dgm:pt modelId="{F33C7240-5BC2-429C-BE00-58A4E59D9FE9}" type="pres">
      <dgm:prSet presAssocID="{D346CC1F-A678-4176-9EDD-F5471957A1FB}" presName="Name35" presStyleLbl="parChTrans1D2" presStyleIdx="0" presStyleCnt="5"/>
      <dgm:spPr/>
      <dgm:t>
        <a:bodyPr/>
        <a:lstStyle/>
        <a:p>
          <a:endParaRPr lang="en-GB"/>
        </a:p>
      </dgm:t>
    </dgm:pt>
    <dgm:pt modelId="{F04E31E5-D1E3-49FE-9613-0508B178466D}" type="pres">
      <dgm:prSet presAssocID="{46006EBB-15AE-4BDA-9717-A4FFB26ADBEA}" presName="hierRoot2" presStyleCnt="0">
        <dgm:presLayoutVars>
          <dgm:hierBranch/>
        </dgm:presLayoutVars>
      </dgm:prSet>
      <dgm:spPr/>
    </dgm:pt>
    <dgm:pt modelId="{2F750252-92AE-487E-B872-048EFBC6ACC4}" type="pres">
      <dgm:prSet presAssocID="{46006EBB-15AE-4BDA-9717-A4FFB26ADBEA}" presName="rootComposite" presStyleCnt="0"/>
      <dgm:spPr/>
    </dgm:pt>
    <dgm:pt modelId="{D00A3566-6365-4CF0-98ED-B1B91BB8010B}" type="pres">
      <dgm:prSet presAssocID="{46006EBB-15AE-4BDA-9717-A4FFB26ADBEA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652F19F-986F-43C5-AE04-59EE478D4947}" type="pres">
      <dgm:prSet presAssocID="{46006EBB-15AE-4BDA-9717-A4FFB26ADBEA}" presName="rootConnector" presStyleLbl="node2" presStyleIdx="0" presStyleCnt="5"/>
      <dgm:spPr/>
      <dgm:t>
        <a:bodyPr/>
        <a:lstStyle/>
        <a:p>
          <a:endParaRPr lang="en-GB"/>
        </a:p>
      </dgm:t>
    </dgm:pt>
    <dgm:pt modelId="{F146CBCE-9396-4491-A7E8-11A1456EC065}" type="pres">
      <dgm:prSet presAssocID="{46006EBB-15AE-4BDA-9717-A4FFB26ADBEA}" presName="hierChild4" presStyleCnt="0"/>
      <dgm:spPr/>
    </dgm:pt>
    <dgm:pt modelId="{73B30378-76C2-40DE-B641-C96245393D96}" type="pres">
      <dgm:prSet presAssocID="{46006EBB-15AE-4BDA-9717-A4FFB26ADBEA}" presName="hierChild5" presStyleCnt="0"/>
      <dgm:spPr/>
    </dgm:pt>
    <dgm:pt modelId="{94C3196F-A70F-4C7A-994C-8FB92817293A}" type="pres">
      <dgm:prSet presAssocID="{3A3CA202-C98D-4E96-81BF-740B161672F8}" presName="Name35" presStyleLbl="parChTrans1D2" presStyleIdx="1" presStyleCnt="5"/>
      <dgm:spPr/>
      <dgm:t>
        <a:bodyPr/>
        <a:lstStyle/>
        <a:p>
          <a:endParaRPr lang="en-GB"/>
        </a:p>
      </dgm:t>
    </dgm:pt>
    <dgm:pt modelId="{9614878F-6F07-4916-AFB8-98F943FABA95}" type="pres">
      <dgm:prSet presAssocID="{EC48AADB-6760-4B16-BB34-238FEE8B7AF4}" presName="hierRoot2" presStyleCnt="0">
        <dgm:presLayoutVars>
          <dgm:hierBranch/>
        </dgm:presLayoutVars>
      </dgm:prSet>
      <dgm:spPr/>
    </dgm:pt>
    <dgm:pt modelId="{47AFFE46-39FB-4960-BF16-A8D2C8028586}" type="pres">
      <dgm:prSet presAssocID="{EC48AADB-6760-4B16-BB34-238FEE8B7AF4}" presName="rootComposite" presStyleCnt="0"/>
      <dgm:spPr/>
    </dgm:pt>
    <dgm:pt modelId="{1A365C02-1C34-4085-9446-B339106CC94B}" type="pres">
      <dgm:prSet presAssocID="{EC48AADB-6760-4B16-BB34-238FEE8B7AF4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2B9CC51-B5E1-40F1-BD7B-22121BE56E4F}" type="pres">
      <dgm:prSet presAssocID="{EC48AADB-6760-4B16-BB34-238FEE8B7AF4}" presName="rootConnector" presStyleLbl="node2" presStyleIdx="1" presStyleCnt="5"/>
      <dgm:spPr/>
      <dgm:t>
        <a:bodyPr/>
        <a:lstStyle/>
        <a:p>
          <a:endParaRPr lang="en-GB"/>
        </a:p>
      </dgm:t>
    </dgm:pt>
    <dgm:pt modelId="{49DCA225-755C-41B3-B76B-80DD9FAA32D3}" type="pres">
      <dgm:prSet presAssocID="{EC48AADB-6760-4B16-BB34-238FEE8B7AF4}" presName="hierChild4" presStyleCnt="0"/>
      <dgm:spPr/>
    </dgm:pt>
    <dgm:pt modelId="{8E665A05-926C-45B5-8B51-EA4B72512913}" type="pres">
      <dgm:prSet presAssocID="{EC48AADB-6760-4B16-BB34-238FEE8B7AF4}" presName="hierChild5" presStyleCnt="0"/>
      <dgm:spPr/>
    </dgm:pt>
    <dgm:pt modelId="{06861FAC-E8A9-49BE-A8D8-7192F4BB23F1}" type="pres">
      <dgm:prSet presAssocID="{4B92DB5B-3372-48B8-BBA8-6C91E6204CFE}" presName="Name35" presStyleLbl="parChTrans1D2" presStyleIdx="2" presStyleCnt="5"/>
      <dgm:spPr/>
      <dgm:t>
        <a:bodyPr/>
        <a:lstStyle/>
        <a:p>
          <a:endParaRPr lang="en-GB"/>
        </a:p>
      </dgm:t>
    </dgm:pt>
    <dgm:pt modelId="{A07A80B1-876D-4993-B1C3-CFE3C628EC79}" type="pres">
      <dgm:prSet presAssocID="{1FFEB499-26A7-4091-9018-A9F942B9BF46}" presName="hierRoot2" presStyleCnt="0">
        <dgm:presLayoutVars>
          <dgm:hierBranch/>
        </dgm:presLayoutVars>
      </dgm:prSet>
      <dgm:spPr/>
    </dgm:pt>
    <dgm:pt modelId="{3F7BC332-B40C-438B-AA7F-CEF38740812F}" type="pres">
      <dgm:prSet presAssocID="{1FFEB499-26A7-4091-9018-A9F942B9BF46}" presName="rootComposite" presStyleCnt="0"/>
      <dgm:spPr/>
    </dgm:pt>
    <dgm:pt modelId="{74BB14EE-EED6-4274-B97B-8156BD7DC336}" type="pres">
      <dgm:prSet presAssocID="{1FFEB499-26A7-4091-9018-A9F942B9BF46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ED512EB-3534-49BE-9A90-CE23425C9D09}" type="pres">
      <dgm:prSet presAssocID="{1FFEB499-26A7-4091-9018-A9F942B9BF46}" presName="rootConnector" presStyleLbl="node2" presStyleIdx="2" presStyleCnt="5"/>
      <dgm:spPr/>
      <dgm:t>
        <a:bodyPr/>
        <a:lstStyle/>
        <a:p>
          <a:endParaRPr lang="en-GB"/>
        </a:p>
      </dgm:t>
    </dgm:pt>
    <dgm:pt modelId="{EF78AA3C-5D67-46D6-A163-9FBE0CBA0D37}" type="pres">
      <dgm:prSet presAssocID="{1FFEB499-26A7-4091-9018-A9F942B9BF46}" presName="hierChild4" presStyleCnt="0"/>
      <dgm:spPr/>
    </dgm:pt>
    <dgm:pt modelId="{BB3CE7E3-15D3-405E-88A0-7197D046FDAA}" type="pres">
      <dgm:prSet presAssocID="{1FFEB499-26A7-4091-9018-A9F942B9BF46}" presName="hierChild5" presStyleCnt="0"/>
      <dgm:spPr/>
    </dgm:pt>
    <dgm:pt modelId="{B4511D45-A617-4ABE-B3D0-1A1AB3F6C4C4}" type="pres">
      <dgm:prSet presAssocID="{6D92FCBE-E976-412A-924E-E8D8AA682292}" presName="Name35" presStyleLbl="parChTrans1D2" presStyleIdx="3" presStyleCnt="5"/>
      <dgm:spPr/>
      <dgm:t>
        <a:bodyPr/>
        <a:lstStyle/>
        <a:p>
          <a:endParaRPr lang="en-GB"/>
        </a:p>
      </dgm:t>
    </dgm:pt>
    <dgm:pt modelId="{EA1FFD2E-3DE8-4D75-BD31-8FA237A856AD}" type="pres">
      <dgm:prSet presAssocID="{1BC41B7E-829C-4AF6-A329-709E6FE16FCF}" presName="hierRoot2" presStyleCnt="0">
        <dgm:presLayoutVars>
          <dgm:hierBranch/>
        </dgm:presLayoutVars>
      </dgm:prSet>
      <dgm:spPr/>
    </dgm:pt>
    <dgm:pt modelId="{F6E65BC0-B93A-4165-9EAE-15D5F3A21DB0}" type="pres">
      <dgm:prSet presAssocID="{1BC41B7E-829C-4AF6-A329-709E6FE16FCF}" presName="rootComposite" presStyleCnt="0"/>
      <dgm:spPr/>
    </dgm:pt>
    <dgm:pt modelId="{B01F2C54-E7F2-4913-903E-FF934FDABA35}" type="pres">
      <dgm:prSet presAssocID="{1BC41B7E-829C-4AF6-A329-709E6FE16FCF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FAE19A5-101B-46EB-B7EA-FBAA434C4C30}" type="pres">
      <dgm:prSet presAssocID="{1BC41B7E-829C-4AF6-A329-709E6FE16FCF}" presName="rootConnector" presStyleLbl="node2" presStyleIdx="3" presStyleCnt="5"/>
      <dgm:spPr/>
      <dgm:t>
        <a:bodyPr/>
        <a:lstStyle/>
        <a:p>
          <a:endParaRPr lang="en-GB"/>
        </a:p>
      </dgm:t>
    </dgm:pt>
    <dgm:pt modelId="{5942A05A-3B3E-4981-AAE9-BF54299D569A}" type="pres">
      <dgm:prSet presAssocID="{1BC41B7E-829C-4AF6-A329-709E6FE16FCF}" presName="hierChild4" presStyleCnt="0"/>
      <dgm:spPr/>
    </dgm:pt>
    <dgm:pt modelId="{D4FEF184-31D1-4B11-A153-DEE89C41F6BD}" type="pres">
      <dgm:prSet presAssocID="{1BC41B7E-829C-4AF6-A329-709E6FE16FCF}" presName="hierChild5" presStyleCnt="0"/>
      <dgm:spPr/>
    </dgm:pt>
    <dgm:pt modelId="{2AC2B4A2-12FF-4DC0-9FFD-C8A36973C2C3}" type="pres">
      <dgm:prSet presAssocID="{C9781149-0B7F-41B3-9CC9-5FFE90B005CB}" presName="Name35" presStyleLbl="parChTrans1D2" presStyleIdx="4" presStyleCnt="5"/>
      <dgm:spPr/>
      <dgm:t>
        <a:bodyPr/>
        <a:lstStyle/>
        <a:p>
          <a:endParaRPr lang="en-GB"/>
        </a:p>
      </dgm:t>
    </dgm:pt>
    <dgm:pt modelId="{64FCAA4E-6EA3-48E5-B5CE-8511F5AF20DB}" type="pres">
      <dgm:prSet presAssocID="{FC409285-E166-4CA7-89E8-C1F9394C4CB2}" presName="hierRoot2" presStyleCnt="0">
        <dgm:presLayoutVars>
          <dgm:hierBranch/>
        </dgm:presLayoutVars>
      </dgm:prSet>
      <dgm:spPr/>
    </dgm:pt>
    <dgm:pt modelId="{53B119EB-6725-4799-ADC6-D8CFF9BCDD01}" type="pres">
      <dgm:prSet presAssocID="{FC409285-E166-4CA7-89E8-C1F9394C4CB2}" presName="rootComposite" presStyleCnt="0"/>
      <dgm:spPr/>
    </dgm:pt>
    <dgm:pt modelId="{6E611C85-4575-4BC3-8280-C5D6E7C8CEEF}" type="pres">
      <dgm:prSet presAssocID="{FC409285-E166-4CA7-89E8-C1F9394C4CB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2A47F29-8F41-44C9-88F5-B737799C01DB}" type="pres">
      <dgm:prSet presAssocID="{FC409285-E166-4CA7-89E8-C1F9394C4CB2}" presName="rootConnector" presStyleLbl="node2" presStyleIdx="4" presStyleCnt="5"/>
      <dgm:spPr/>
      <dgm:t>
        <a:bodyPr/>
        <a:lstStyle/>
        <a:p>
          <a:endParaRPr lang="en-GB"/>
        </a:p>
      </dgm:t>
    </dgm:pt>
    <dgm:pt modelId="{E9445686-B7EF-485B-8A26-618781EDA168}" type="pres">
      <dgm:prSet presAssocID="{FC409285-E166-4CA7-89E8-C1F9394C4CB2}" presName="hierChild4" presStyleCnt="0"/>
      <dgm:spPr/>
    </dgm:pt>
    <dgm:pt modelId="{A3E56AC2-F542-4BD7-8C18-EF10E80868EA}" type="pres">
      <dgm:prSet presAssocID="{FC409285-E166-4CA7-89E8-C1F9394C4CB2}" presName="hierChild5" presStyleCnt="0"/>
      <dgm:spPr/>
    </dgm:pt>
    <dgm:pt modelId="{0EB8A716-22C1-42B8-9798-AC5F22350100}" type="pres">
      <dgm:prSet presAssocID="{3EF07593-3AEB-412D-9B8D-84C4C9593637}" presName="hierChild3" presStyleCnt="0"/>
      <dgm:spPr/>
    </dgm:pt>
  </dgm:ptLst>
  <dgm:cxnLst>
    <dgm:cxn modelId="{74E59371-D22B-4ABC-9620-334C771D0BA0}" type="presOf" srcId="{46006EBB-15AE-4BDA-9717-A4FFB26ADBEA}" destId="{C652F19F-986F-43C5-AE04-59EE478D4947}" srcOrd="1" destOrd="0" presId="urn:microsoft.com/office/officeart/2005/8/layout/orgChart1"/>
    <dgm:cxn modelId="{54CD6D87-0B37-4689-B7D4-91D2C4D4B803}" type="presOf" srcId="{3A3CA202-C98D-4E96-81BF-740B161672F8}" destId="{94C3196F-A70F-4C7A-994C-8FB92817293A}" srcOrd="0" destOrd="0" presId="urn:microsoft.com/office/officeart/2005/8/layout/orgChart1"/>
    <dgm:cxn modelId="{A98AF163-4EEF-46A1-A7E9-DBC96DB76E4D}" type="presOf" srcId="{6D92FCBE-E976-412A-924E-E8D8AA682292}" destId="{B4511D45-A617-4ABE-B3D0-1A1AB3F6C4C4}" srcOrd="0" destOrd="0" presId="urn:microsoft.com/office/officeart/2005/8/layout/orgChart1"/>
    <dgm:cxn modelId="{60288CED-E84F-4DD5-969C-02365F3BE434}" type="presOf" srcId="{1FFEB499-26A7-4091-9018-A9F942B9BF46}" destId="{74BB14EE-EED6-4274-B97B-8156BD7DC336}" srcOrd="0" destOrd="0" presId="urn:microsoft.com/office/officeart/2005/8/layout/orgChart1"/>
    <dgm:cxn modelId="{C8F6320F-797A-4B57-A3BB-26ABAC5198B9}" type="presOf" srcId="{46006EBB-15AE-4BDA-9717-A4FFB26ADBEA}" destId="{D00A3566-6365-4CF0-98ED-B1B91BB8010B}" srcOrd="0" destOrd="0" presId="urn:microsoft.com/office/officeart/2005/8/layout/orgChart1"/>
    <dgm:cxn modelId="{C33BD715-D358-4EF8-AFE3-3C57E7A19A64}" srcId="{3EF07593-3AEB-412D-9B8D-84C4C9593637}" destId="{EC48AADB-6760-4B16-BB34-238FEE8B7AF4}" srcOrd="1" destOrd="0" parTransId="{3A3CA202-C98D-4E96-81BF-740B161672F8}" sibTransId="{416BC7D0-725F-48A8-B105-346BBF123499}"/>
    <dgm:cxn modelId="{96CAA17B-0B78-40E2-B26F-931A20F5D771}" srcId="{3EF07593-3AEB-412D-9B8D-84C4C9593637}" destId="{FC409285-E166-4CA7-89E8-C1F9394C4CB2}" srcOrd="4" destOrd="0" parTransId="{C9781149-0B7F-41B3-9CC9-5FFE90B005CB}" sibTransId="{2615295F-BBD7-448D-8AC2-E58C781D3764}"/>
    <dgm:cxn modelId="{7B93F0EA-6C2B-4F7D-BEB0-3326501F0C30}" type="presOf" srcId="{C9781149-0B7F-41B3-9CC9-5FFE90B005CB}" destId="{2AC2B4A2-12FF-4DC0-9FFD-C8A36973C2C3}" srcOrd="0" destOrd="0" presId="urn:microsoft.com/office/officeart/2005/8/layout/orgChart1"/>
    <dgm:cxn modelId="{1AE52501-C41D-4AA2-BB74-0C77625B168A}" type="presOf" srcId="{3EF07593-3AEB-412D-9B8D-84C4C9593637}" destId="{13B2E58A-313F-4FDE-A46E-8A35D9F2EAEA}" srcOrd="1" destOrd="0" presId="urn:microsoft.com/office/officeart/2005/8/layout/orgChart1"/>
    <dgm:cxn modelId="{33551AF0-1C75-4F17-ABFD-21D8D5130A6C}" srcId="{3EF07593-3AEB-412D-9B8D-84C4C9593637}" destId="{1BC41B7E-829C-4AF6-A329-709E6FE16FCF}" srcOrd="3" destOrd="0" parTransId="{6D92FCBE-E976-412A-924E-E8D8AA682292}" sibTransId="{B5E679B2-C488-486C-B5BB-32392223B6EF}"/>
    <dgm:cxn modelId="{8FF58577-F8A3-47C1-BBAF-562009CA9C63}" type="presOf" srcId="{EC48AADB-6760-4B16-BB34-238FEE8B7AF4}" destId="{1A365C02-1C34-4085-9446-B339106CC94B}" srcOrd="0" destOrd="0" presId="urn:microsoft.com/office/officeart/2005/8/layout/orgChart1"/>
    <dgm:cxn modelId="{026AD17B-FC8B-42CF-87C8-75794FD1892D}" type="presOf" srcId="{EC48AADB-6760-4B16-BB34-238FEE8B7AF4}" destId="{A2B9CC51-B5E1-40F1-BD7B-22121BE56E4F}" srcOrd="1" destOrd="0" presId="urn:microsoft.com/office/officeart/2005/8/layout/orgChart1"/>
    <dgm:cxn modelId="{90EA9576-1E98-46B7-8CB8-B6E3A37244F8}" type="presOf" srcId="{FC409285-E166-4CA7-89E8-C1F9394C4CB2}" destId="{6E611C85-4575-4BC3-8280-C5D6E7C8CEEF}" srcOrd="0" destOrd="0" presId="urn:microsoft.com/office/officeart/2005/8/layout/orgChart1"/>
    <dgm:cxn modelId="{85C5A453-616F-47C7-9456-540A7CC24151}" type="presOf" srcId="{FC409285-E166-4CA7-89E8-C1F9394C4CB2}" destId="{52A47F29-8F41-44C9-88F5-B737799C01DB}" srcOrd="1" destOrd="0" presId="urn:microsoft.com/office/officeart/2005/8/layout/orgChart1"/>
    <dgm:cxn modelId="{5BB5DDBE-C297-4F8B-8C7B-7294FCA4379B}" srcId="{E30E10E3-2F04-43D0-BC0A-9851ECE98A7A}" destId="{3EF07593-3AEB-412D-9B8D-84C4C9593637}" srcOrd="0" destOrd="0" parTransId="{EA7B2C9E-7B90-47ED-B600-A56015CB25A5}" sibTransId="{A850F4F0-F765-486A-8D99-ADFAF1FF7F77}"/>
    <dgm:cxn modelId="{EDBCE8BD-2969-4F5C-99B7-8AFCCE15EE02}" type="presOf" srcId="{1BC41B7E-829C-4AF6-A329-709E6FE16FCF}" destId="{B01F2C54-E7F2-4913-903E-FF934FDABA35}" srcOrd="0" destOrd="0" presId="urn:microsoft.com/office/officeart/2005/8/layout/orgChart1"/>
    <dgm:cxn modelId="{57C93B1E-28F9-4FFC-9FA1-5257FAF480DB}" type="presOf" srcId="{1BC41B7E-829C-4AF6-A329-709E6FE16FCF}" destId="{DFAE19A5-101B-46EB-B7EA-FBAA434C4C30}" srcOrd="1" destOrd="0" presId="urn:microsoft.com/office/officeart/2005/8/layout/orgChart1"/>
    <dgm:cxn modelId="{F52F84BD-0101-4E68-A01C-DF879D8BE2D0}" type="presOf" srcId="{4B92DB5B-3372-48B8-BBA8-6C91E6204CFE}" destId="{06861FAC-E8A9-49BE-A8D8-7192F4BB23F1}" srcOrd="0" destOrd="0" presId="urn:microsoft.com/office/officeart/2005/8/layout/orgChart1"/>
    <dgm:cxn modelId="{206DD04B-A456-46CB-BB53-B987833A8539}" srcId="{3EF07593-3AEB-412D-9B8D-84C4C9593637}" destId="{1FFEB499-26A7-4091-9018-A9F942B9BF46}" srcOrd="2" destOrd="0" parTransId="{4B92DB5B-3372-48B8-BBA8-6C91E6204CFE}" sibTransId="{63FA8148-BA24-4113-BC06-F45F2C004D1B}"/>
    <dgm:cxn modelId="{EEA92159-DDD9-4B72-8B77-CCEE3A8C3241}" type="presOf" srcId="{D346CC1F-A678-4176-9EDD-F5471957A1FB}" destId="{F33C7240-5BC2-429C-BE00-58A4E59D9FE9}" srcOrd="0" destOrd="0" presId="urn:microsoft.com/office/officeart/2005/8/layout/orgChart1"/>
    <dgm:cxn modelId="{1307F457-5C2E-4062-9690-B53E17FCA63D}" srcId="{3EF07593-3AEB-412D-9B8D-84C4C9593637}" destId="{46006EBB-15AE-4BDA-9717-A4FFB26ADBEA}" srcOrd="0" destOrd="0" parTransId="{D346CC1F-A678-4176-9EDD-F5471957A1FB}" sibTransId="{26A5CA4C-1BDD-49EA-8BBF-49816C65B25D}"/>
    <dgm:cxn modelId="{07D9E5A3-10B6-4AD1-89FF-ADB0B37027F3}" type="presOf" srcId="{1FFEB499-26A7-4091-9018-A9F942B9BF46}" destId="{3ED512EB-3534-49BE-9A90-CE23425C9D09}" srcOrd="1" destOrd="0" presId="urn:microsoft.com/office/officeart/2005/8/layout/orgChart1"/>
    <dgm:cxn modelId="{0BE3A86F-FAB6-4AE4-B3D2-063F68473AEF}" type="presOf" srcId="{E30E10E3-2F04-43D0-BC0A-9851ECE98A7A}" destId="{0C757BD8-49E8-4ED4-9000-C53DD2B74630}" srcOrd="0" destOrd="0" presId="urn:microsoft.com/office/officeart/2005/8/layout/orgChart1"/>
    <dgm:cxn modelId="{CCC44B74-BD78-4D5A-8C29-A21A6D28BFF8}" type="presOf" srcId="{3EF07593-3AEB-412D-9B8D-84C4C9593637}" destId="{F1BFC71D-1D0A-442B-B22E-1D3C9C9F4847}" srcOrd="0" destOrd="0" presId="urn:microsoft.com/office/officeart/2005/8/layout/orgChart1"/>
    <dgm:cxn modelId="{5C5297FF-F1E1-4703-82D3-9247D40C6419}" type="presParOf" srcId="{0C757BD8-49E8-4ED4-9000-C53DD2B74630}" destId="{16E24477-3A9F-4A18-BD01-4BEFCDF814F6}" srcOrd="0" destOrd="0" presId="urn:microsoft.com/office/officeart/2005/8/layout/orgChart1"/>
    <dgm:cxn modelId="{F7C04E74-5CE7-4B17-8CA1-2B38EB27580F}" type="presParOf" srcId="{16E24477-3A9F-4A18-BD01-4BEFCDF814F6}" destId="{B46DE9D4-66FF-41B9-B789-0AC4395C1EFE}" srcOrd="0" destOrd="0" presId="urn:microsoft.com/office/officeart/2005/8/layout/orgChart1"/>
    <dgm:cxn modelId="{20515FF6-165B-408D-96F8-5B8A0E3BCA90}" type="presParOf" srcId="{B46DE9D4-66FF-41B9-B789-0AC4395C1EFE}" destId="{F1BFC71D-1D0A-442B-B22E-1D3C9C9F4847}" srcOrd="0" destOrd="0" presId="urn:microsoft.com/office/officeart/2005/8/layout/orgChart1"/>
    <dgm:cxn modelId="{397973E4-4410-44EE-AB9C-6533DCB641C2}" type="presParOf" srcId="{B46DE9D4-66FF-41B9-B789-0AC4395C1EFE}" destId="{13B2E58A-313F-4FDE-A46E-8A35D9F2EAEA}" srcOrd="1" destOrd="0" presId="urn:microsoft.com/office/officeart/2005/8/layout/orgChart1"/>
    <dgm:cxn modelId="{C05497F2-57D8-476D-A230-C4C43D275969}" type="presParOf" srcId="{16E24477-3A9F-4A18-BD01-4BEFCDF814F6}" destId="{94361ED9-6DB8-45C6-9B7C-C351E168976C}" srcOrd="1" destOrd="0" presId="urn:microsoft.com/office/officeart/2005/8/layout/orgChart1"/>
    <dgm:cxn modelId="{1361D763-1BDB-4A26-9B4F-2914E04469AF}" type="presParOf" srcId="{94361ED9-6DB8-45C6-9B7C-C351E168976C}" destId="{F33C7240-5BC2-429C-BE00-58A4E59D9FE9}" srcOrd="0" destOrd="0" presId="urn:microsoft.com/office/officeart/2005/8/layout/orgChart1"/>
    <dgm:cxn modelId="{A96587E8-8497-4CBA-A0D9-BFDCB8561325}" type="presParOf" srcId="{94361ED9-6DB8-45C6-9B7C-C351E168976C}" destId="{F04E31E5-D1E3-49FE-9613-0508B178466D}" srcOrd="1" destOrd="0" presId="urn:microsoft.com/office/officeart/2005/8/layout/orgChart1"/>
    <dgm:cxn modelId="{BD634C2F-AE9C-4118-A0FD-D936B742807C}" type="presParOf" srcId="{F04E31E5-D1E3-49FE-9613-0508B178466D}" destId="{2F750252-92AE-487E-B872-048EFBC6ACC4}" srcOrd="0" destOrd="0" presId="urn:microsoft.com/office/officeart/2005/8/layout/orgChart1"/>
    <dgm:cxn modelId="{1C5892F1-C897-4A0D-B535-36B31B72BC76}" type="presParOf" srcId="{2F750252-92AE-487E-B872-048EFBC6ACC4}" destId="{D00A3566-6365-4CF0-98ED-B1B91BB8010B}" srcOrd="0" destOrd="0" presId="urn:microsoft.com/office/officeart/2005/8/layout/orgChart1"/>
    <dgm:cxn modelId="{8EB86CC7-9C81-4113-838E-8ADBF68D9F77}" type="presParOf" srcId="{2F750252-92AE-487E-B872-048EFBC6ACC4}" destId="{C652F19F-986F-43C5-AE04-59EE478D4947}" srcOrd="1" destOrd="0" presId="urn:microsoft.com/office/officeart/2005/8/layout/orgChart1"/>
    <dgm:cxn modelId="{9BE08475-6706-4A8A-9D51-1274B796AB65}" type="presParOf" srcId="{F04E31E5-D1E3-49FE-9613-0508B178466D}" destId="{F146CBCE-9396-4491-A7E8-11A1456EC065}" srcOrd="1" destOrd="0" presId="urn:microsoft.com/office/officeart/2005/8/layout/orgChart1"/>
    <dgm:cxn modelId="{73EAB1C6-5248-4087-82E3-931E502297CA}" type="presParOf" srcId="{F04E31E5-D1E3-49FE-9613-0508B178466D}" destId="{73B30378-76C2-40DE-B641-C96245393D96}" srcOrd="2" destOrd="0" presId="urn:microsoft.com/office/officeart/2005/8/layout/orgChart1"/>
    <dgm:cxn modelId="{11C7B1A7-CDC6-47B0-81BF-CCB5E8EEF41C}" type="presParOf" srcId="{94361ED9-6DB8-45C6-9B7C-C351E168976C}" destId="{94C3196F-A70F-4C7A-994C-8FB92817293A}" srcOrd="2" destOrd="0" presId="urn:microsoft.com/office/officeart/2005/8/layout/orgChart1"/>
    <dgm:cxn modelId="{2B5EF435-586B-45E9-99C0-7FDD1B102D1F}" type="presParOf" srcId="{94361ED9-6DB8-45C6-9B7C-C351E168976C}" destId="{9614878F-6F07-4916-AFB8-98F943FABA95}" srcOrd="3" destOrd="0" presId="urn:microsoft.com/office/officeart/2005/8/layout/orgChart1"/>
    <dgm:cxn modelId="{DDE597FB-A901-455E-AEAC-AC9EA75685AA}" type="presParOf" srcId="{9614878F-6F07-4916-AFB8-98F943FABA95}" destId="{47AFFE46-39FB-4960-BF16-A8D2C8028586}" srcOrd="0" destOrd="0" presId="urn:microsoft.com/office/officeart/2005/8/layout/orgChart1"/>
    <dgm:cxn modelId="{0C79CEAA-7E3B-4A72-BE61-939A95E19827}" type="presParOf" srcId="{47AFFE46-39FB-4960-BF16-A8D2C8028586}" destId="{1A365C02-1C34-4085-9446-B339106CC94B}" srcOrd="0" destOrd="0" presId="urn:microsoft.com/office/officeart/2005/8/layout/orgChart1"/>
    <dgm:cxn modelId="{DF30E88F-539A-4B4D-BEC9-79E00E4F9C1A}" type="presParOf" srcId="{47AFFE46-39FB-4960-BF16-A8D2C8028586}" destId="{A2B9CC51-B5E1-40F1-BD7B-22121BE56E4F}" srcOrd="1" destOrd="0" presId="urn:microsoft.com/office/officeart/2005/8/layout/orgChart1"/>
    <dgm:cxn modelId="{D1536FFA-908E-486D-B98B-9301CE8E7E73}" type="presParOf" srcId="{9614878F-6F07-4916-AFB8-98F943FABA95}" destId="{49DCA225-755C-41B3-B76B-80DD9FAA32D3}" srcOrd="1" destOrd="0" presId="urn:microsoft.com/office/officeart/2005/8/layout/orgChart1"/>
    <dgm:cxn modelId="{73AACBC6-050D-4810-8C8A-D126B3700502}" type="presParOf" srcId="{9614878F-6F07-4916-AFB8-98F943FABA95}" destId="{8E665A05-926C-45B5-8B51-EA4B72512913}" srcOrd="2" destOrd="0" presId="urn:microsoft.com/office/officeart/2005/8/layout/orgChart1"/>
    <dgm:cxn modelId="{6CC94545-0651-4740-B880-5E04089644D6}" type="presParOf" srcId="{94361ED9-6DB8-45C6-9B7C-C351E168976C}" destId="{06861FAC-E8A9-49BE-A8D8-7192F4BB23F1}" srcOrd="4" destOrd="0" presId="urn:microsoft.com/office/officeart/2005/8/layout/orgChart1"/>
    <dgm:cxn modelId="{467536CA-64B4-4E7E-85FC-7EA68339CE38}" type="presParOf" srcId="{94361ED9-6DB8-45C6-9B7C-C351E168976C}" destId="{A07A80B1-876D-4993-B1C3-CFE3C628EC79}" srcOrd="5" destOrd="0" presId="urn:microsoft.com/office/officeart/2005/8/layout/orgChart1"/>
    <dgm:cxn modelId="{258F3A26-16B2-442E-B216-6C327A4742E3}" type="presParOf" srcId="{A07A80B1-876D-4993-B1C3-CFE3C628EC79}" destId="{3F7BC332-B40C-438B-AA7F-CEF38740812F}" srcOrd="0" destOrd="0" presId="urn:microsoft.com/office/officeart/2005/8/layout/orgChart1"/>
    <dgm:cxn modelId="{0073CBE6-588F-4AA0-AD03-2C9534FA1554}" type="presParOf" srcId="{3F7BC332-B40C-438B-AA7F-CEF38740812F}" destId="{74BB14EE-EED6-4274-B97B-8156BD7DC336}" srcOrd="0" destOrd="0" presId="urn:microsoft.com/office/officeart/2005/8/layout/orgChart1"/>
    <dgm:cxn modelId="{34DDC5CC-2D7A-49F3-AAFF-4A1590AF5372}" type="presParOf" srcId="{3F7BC332-B40C-438B-AA7F-CEF38740812F}" destId="{3ED512EB-3534-49BE-9A90-CE23425C9D09}" srcOrd="1" destOrd="0" presId="urn:microsoft.com/office/officeart/2005/8/layout/orgChart1"/>
    <dgm:cxn modelId="{BE9379E8-E6C7-4F29-901A-04D4B7E4EE3B}" type="presParOf" srcId="{A07A80B1-876D-4993-B1C3-CFE3C628EC79}" destId="{EF78AA3C-5D67-46D6-A163-9FBE0CBA0D37}" srcOrd="1" destOrd="0" presId="urn:microsoft.com/office/officeart/2005/8/layout/orgChart1"/>
    <dgm:cxn modelId="{B0197B48-6E40-43D1-99E4-73755615C92F}" type="presParOf" srcId="{A07A80B1-876D-4993-B1C3-CFE3C628EC79}" destId="{BB3CE7E3-15D3-405E-88A0-7197D046FDAA}" srcOrd="2" destOrd="0" presId="urn:microsoft.com/office/officeart/2005/8/layout/orgChart1"/>
    <dgm:cxn modelId="{DF2013ED-975F-4AF8-8AFF-93D29F351F59}" type="presParOf" srcId="{94361ED9-6DB8-45C6-9B7C-C351E168976C}" destId="{B4511D45-A617-4ABE-B3D0-1A1AB3F6C4C4}" srcOrd="6" destOrd="0" presId="urn:microsoft.com/office/officeart/2005/8/layout/orgChart1"/>
    <dgm:cxn modelId="{D42C7683-8F58-4862-B5E0-107D1B2DBEDF}" type="presParOf" srcId="{94361ED9-6DB8-45C6-9B7C-C351E168976C}" destId="{EA1FFD2E-3DE8-4D75-BD31-8FA237A856AD}" srcOrd="7" destOrd="0" presId="urn:microsoft.com/office/officeart/2005/8/layout/orgChart1"/>
    <dgm:cxn modelId="{62F03B38-2A29-4AA2-9B79-74EF333E629D}" type="presParOf" srcId="{EA1FFD2E-3DE8-4D75-BD31-8FA237A856AD}" destId="{F6E65BC0-B93A-4165-9EAE-15D5F3A21DB0}" srcOrd="0" destOrd="0" presId="urn:microsoft.com/office/officeart/2005/8/layout/orgChart1"/>
    <dgm:cxn modelId="{53BF6856-7FA7-47FA-A585-34075A6F9FD5}" type="presParOf" srcId="{F6E65BC0-B93A-4165-9EAE-15D5F3A21DB0}" destId="{B01F2C54-E7F2-4913-903E-FF934FDABA35}" srcOrd="0" destOrd="0" presId="urn:microsoft.com/office/officeart/2005/8/layout/orgChart1"/>
    <dgm:cxn modelId="{4C8D6ED3-A6AF-432F-9EDE-D539899D7954}" type="presParOf" srcId="{F6E65BC0-B93A-4165-9EAE-15D5F3A21DB0}" destId="{DFAE19A5-101B-46EB-B7EA-FBAA434C4C30}" srcOrd="1" destOrd="0" presId="urn:microsoft.com/office/officeart/2005/8/layout/orgChart1"/>
    <dgm:cxn modelId="{7B114F68-6F52-4766-A652-29459C9CA4F1}" type="presParOf" srcId="{EA1FFD2E-3DE8-4D75-BD31-8FA237A856AD}" destId="{5942A05A-3B3E-4981-AAE9-BF54299D569A}" srcOrd="1" destOrd="0" presId="urn:microsoft.com/office/officeart/2005/8/layout/orgChart1"/>
    <dgm:cxn modelId="{A2C9C243-03D5-4962-8660-9904246113BA}" type="presParOf" srcId="{EA1FFD2E-3DE8-4D75-BD31-8FA237A856AD}" destId="{D4FEF184-31D1-4B11-A153-DEE89C41F6BD}" srcOrd="2" destOrd="0" presId="urn:microsoft.com/office/officeart/2005/8/layout/orgChart1"/>
    <dgm:cxn modelId="{A5A9F8D5-C72D-4C46-94AF-E108DD9EE30F}" type="presParOf" srcId="{94361ED9-6DB8-45C6-9B7C-C351E168976C}" destId="{2AC2B4A2-12FF-4DC0-9FFD-C8A36973C2C3}" srcOrd="8" destOrd="0" presId="urn:microsoft.com/office/officeart/2005/8/layout/orgChart1"/>
    <dgm:cxn modelId="{301D777A-32EB-42A7-B051-81EE9EAF0F82}" type="presParOf" srcId="{94361ED9-6DB8-45C6-9B7C-C351E168976C}" destId="{64FCAA4E-6EA3-48E5-B5CE-8511F5AF20DB}" srcOrd="9" destOrd="0" presId="urn:microsoft.com/office/officeart/2005/8/layout/orgChart1"/>
    <dgm:cxn modelId="{2EE6AD8B-753A-4C6F-BC34-D3B58B4C5A38}" type="presParOf" srcId="{64FCAA4E-6EA3-48E5-B5CE-8511F5AF20DB}" destId="{53B119EB-6725-4799-ADC6-D8CFF9BCDD01}" srcOrd="0" destOrd="0" presId="urn:microsoft.com/office/officeart/2005/8/layout/orgChart1"/>
    <dgm:cxn modelId="{572156A0-0497-4485-A532-2A08EF5C7B63}" type="presParOf" srcId="{53B119EB-6725-4799-ADC6-D8CFF9BCDD01}" destId="{6E611C85-4575-4BC3-8280-C5D6E7C8CEEF}" srcOrd="0" destOrd="0" presId="urn:microsoft.com/office/officeart/2005/8/layout/orgChart1"/>
    <dgm:cxn modelId="{E77799D8-2382-4A6D-BE0F-9D8D0080119A}" type="presParOf" srcId="{53B119EB-6725-4799-ADC6-D8CFF9BCDD01}" destId="{52A47F29-8F41-44C9-88F5-B737799C01DB}" srcOrd="1" destOrd="0" presId="urn:microsoft.com/office/officeart/2005/8/layout/orgChart1"/>
    <dgm:cxn modelId="{A0C5331D-7300-470C-9D98-8043E55EB59D}" type="presParOf" srcId="{64FCAA4E-6EA3-48E5-B5CE-8511F5AF20DB}" destId="{E9445686-B7EF-485B-8A26-618781EDA168}" srcOrd="1" destOrd="0" presId="urn:microsoft.com/office/officeart/2005/8/layout/orgChart1"/>
    <dgm:cxn modelId="{4DA288E8-6547-4F8E-B8A1-73ACC8010D16}" type="presParOf" srcId="{64FCAA4E-6EA3-48E5-B5CE-8511F5AF20DB}" destId="{A3E56AC2-F542-4BD7-8C18-EF10E80868EA}" srcOrd="2" destOrd="0" presId="urn:microsoft.com/office/officeart/2005/8/layout/orgChart1"/>
    <dgm:cxn modelId="{F268B600-E1AD-47EA-AEE0-0D28047E6982}" type="presParOf" srcId="{16E24477-3A9F-4A18-BD01-4BEFCDF814F6}" destId="{0EB8A716-22C1-42B8-9798-AC5F223501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F51CB0-9E09-4B94-BBB2-4CC78BD0AD2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6ADD0D3-3514-4C93-95FF-61D04238348D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Prozessbereiche</a:t>
          </a:r>
        </a:p>
      </dgm:t>
    </dgm:pt>
    <dgm:pt modelId="{F880B113-5B64-4F5C-993E-998267610516}" type="parTrans" cxnId="{5B8E7AE6-9C49-4A6D-9589-7D98BCEFC480}">
      <dgm:prSet/>
      <dgm:spPr/>
      <dgm:t>
        <a:bodyPr/>
        <a:lstStyle/>
        <a:p>
          <a:endParaRPr lang="de-DE"/>
        </a:p>
      </dgm:t>
    </dgm:pt>
    <dgm:pt modelId="{3FC86999-EFA2-4641-80CE-3F5287C277F6}" type="sibTrans" cxnId="{5B8E7AE6-9C49-4A6D-9589-7D98BCEFC480}">
      <dgm:prSet/>
      <dgm:spPr/>
      <dgm:t>
        <a:bodyPr/>
        <a:lstStyle/>
        <a:p>
          <a:endParaRPr lang="de-DE"/>
        </a:p>
      </dgm:t>
    </dgm:pt>
    <dgm:pt modelId="{3BA1E671-F3AB-4128-ACBF-1212EC2A2BAE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Aufnahme</a:t>
          </a:r>
        </a:p>
      </dgm:t>
    </dgm:pt>
    <dgm:pt modelId="{2338C64B-FE17-436F-B10F-819F0251E1EA}" type="parTrans" cxnId="{CD2A7A28-2534-4863-89D8-3ECD83EBF483}">
      <dgm:prSet/>
      <dgm:spPr>
        <a:noFill/>
      </dgm:spPr>
      <dgm:t>
        <a:bodyPr/>
        <a:lstStyle/>
        <a:p>
          <a:endParaRPr lang="de-DE"/>
        </a:p>
      </dgm:t>
    </dgm:pt>
    <dgm:pt modelId="{FE22080F-5B31-4919-9A63-68238240152B}" type="sibTrans" cxnId="{CD2A7A28-2534-4863-89D8-3ECD83EBF483}">
      <dgm:prSet/>
      <dgm:spPr/>
      <dgm:t>
        <a:bodyPr/>
        <a:lstStyle/>
        <a:p>
          <a:endParaRPr lang="de-DE"/>
        </a:p>
      </dgm:t>
    </dgm:pt>
    <dgm:pt modelId="{FBF51C63-DA1D-4A98-85CB-F1952A5D57AF}" type="asst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Verwaltungs-aufnahme</a:t>
          </a:r>
        </a:p>
      </dgm:t>
    </dgm:pt>
    <dgm:pt modelId="{0890E642-F1DC-4AB2-8B5D-F6A2C5127688}" type="parTrans" cxnId="{F1A9DD2E-9DA5-4320-A72D-A991CAE8875C}">
      <dgm:prSet/>
      <dgm:spPr>
        <a:noFill/>
      </dgm:spPr>
      <dgm:t>
        <a:bodyPr/>
        <a:lstStyle/>
        <a:p>
          <a:endParaRPr lang="de-DE"/>
        </a:p>
      </dgm:t>
    </dgm:pt>
    <dgm:pt modelId="{4F2E28F4-7531-4C26-BDBF-DA307A80EE57}" type="sibTrans" cxnId="{F1A9DD2E-9DA5-4320-A72D-A991CAE8875C}">
      <dgm:prSet/>
      <dgm:spPr/>
      <dgm:t>
        <a:bodyPr/>
        <a:lstStyle/>
        <a:p>
          <a:endParaRPr lang="de-DE"/>
        </a:p>
      </dgm:t>
    </dgm:pt>
    <dgm:pt modelId="{AA1F6C65-9BA1-473B-8C15-15A294D0673D}" type="asst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med.-</a:t>
          </a:r>
          <a:r>
            <a:rPr kumimoji="0" lang="de-DE" sz="1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</a:t>
          </a: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 Aufnahme</a:t>
          </a:r>
        </a:p>
      </dgm:t>
    </dgm:pt>
    <dgm:pt modelId="{AE70D432-A321-481F-B863-D6E36E60EB96}" type="parTrans" cxnId="{18AC6698-1CA6-4D8F-91F8-792BC62DBD85}">
      <dgm:prSet/>
      <dgm:spPr>
        <a:noFill/>
      </dgm:spPr>
      <dgm:t>
        <a:bodyPr/>
        <a:lstStyle/>
        <a:p>
          <a:endParaRPr lang="de-DE"/>
        </a:p>
      </dgm:t>
    </dgm:pt>
    <dgm:pt modelId="{E711FE42-3492-4644-8194-916454F31EE5}" type="sibTrans" cxnId="{18AC6698-1CA6-4D8F-91F8-792BC62DBD85}">
      <dgm:prSet/>
      <dgm:spPr/>
      <dgm:t>
        <a:bodyPr/>
        <a:lstStyle/>
        <a:p>
          <a:endParaRPr lang="de-DE"/>
        </a:p>
      </dgm:t>
    </dgm:pt>
    <dgm:pt modelId="{E60C1446-0BAB-4AB0-853F-C97CC597CCED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Diagnostik</a:t>
          </a:r>
        </a:p>
      </dgm:t>
    </dgm:pt>
    <dgm:pt modelId="{F52DB2A9-410F-42C3-B8DC-876C98DA0AE0}" type="parTrans" cxnId="{FE2A36EC-3DAB-464F-872F-CF765CA5AE90}">
      <dgm:prSet/>
      <dgm:spPr>
        <a:noFill/>
      </dgm:spPr>
      <dgm:t>
        <a:bodyPr/>
        <a:lstStyle/>
        <a:p>
          <a:endParaRPr lang="de-DE"/>
        </a:p>
      </dgm:t>
    </dgm:pt>
    <dgm:pt modelId="{31232A2C-C9B0-40FE-B19F-C1D38C75146D}" type="sibTrans" cxnId="{FE2A36EC-3DAB-464F-872F-CF765CA5AE90}">
      <dgm:prSet/>
      <dgm:spPr/>
      <dgm:t>
        <a:bodyPr/>
        <a:lstStyle/>
        <a:p>
          <a:endParaRPr lang="de-DE"/>
        </a:p>
      </dgm:t>
    </dgm:pt>
    <dgm:pt modelId="{4BCD1049-9442-420C-9814-84F5B67C6579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Pflege</a:t>
          </a:r>
        </a:p>
      </dgm:t>
    </dgm:pt>
    <dgm:pt modelId="{163D2439-98E2-4F47-A111-B4E9D845F092}" type="parTrans" cxnId="{9495B27B-1FD8-443E-823D-00C430FAC685}">
      <dgm:prSet/>
      <dgm:spPr>
        <a:noFill/>
      </dgm:spPr>
      <dgm:t>
        <a:bodyPr/>
        <a:lstStyle/>
        <a:p>
          <a:endParaRPr lang="de-DE"/>
        </a:p>
      </dgm:t>
    </dgm:pt>
    <dgm:pt modelId="{7384C792-0D80-4F04-85B7-C15B70F31FE3}" type="sibTrans" cxnId="{9495B27B-1FD8-443E-823D-00C430FAC685}">
      <dgm:prSet/>
      <dgm:spPr/>
      <dgm:t>
        <a:bodyPr/>
        <a:lstStyle/>
        <a:p>
          <a:endParaRPr lang="de-DE"/>
        </a:p>
      </dgm:t>
    </dgm:pt>
    <dgm:pt modelId="{CC387D48-F5FE-43F5-AEBB-C0FDBFE43F08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Operation</a:t>
          </a:r>
        </a:p>
      </dgm:t>
    </dgm:pt>
    <dgm:pt modelId="{8828AB1C-2327-40E3-AC8E-B9E5A5E340EB}" type="parTrans" cxnId="{E08075E8-28C9-4E21-B9B6-E0F80A8C7D8E}">
      <dgm:prSet/>
      <dgm:spPr>
        <a:noFill/>
      </dgm:spPr>
      <dgm:t>
        <a:bodyPr/>
        <a:lstStyle/>
        <a:p>
          <a:endParaRPr lang="de-DE"/>
        </a:p>
      </dgm:t>
    </dgm:pt>
    <dgm:pt modelId="{EB934954-A000-4836-970A-44953FBA3CAB}" type="sibTrans" cxnId="{E08075E8-28C9-4E21-B9B6-E0F80A8C7D8E}">
      <dgm:prSet/>
      <dgm:spPr/>
      <dgm:t>
        <a:bodyPr/>
        <a:lstStyle/>
        <a:p>
          <a:endParaRPr lang="de-DE"/>
        </a:p>
      </dgm:t>
    </dgm:pt>
    <dgm:pt modelId="{CB439BA9-6F47-4569-A74D-022F9239E2F1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Entlassung</a:t>
          </a:r>
        </a:p>
      </dgm:t>
    </dgm:pt>
    <dgm:pt modelId="{DC82F2E7-1B4F-4DE2-99DD-761D2EB5414B}" type="parTrans" cxnId="{6AA1C186-F298-4611-B20D-FF6338C02F03}">
      <dgm:prSet/>
      <dgm:spPr>
        <a:noFill/>
      </dgm:spPr>
      <dgm:t>
        <a:bodyPr/>
        <a:lstStyle/>
        <a:p>
          <a:endParaRPr lang="de-DE"/>
        </a:p>
      </dgm:t>
    </dgm:pt>
    <dgm:pt modelId="{15EC5EF6-78EC-4167-9E65-0CA2A1FAB4D6}" type="sibTrans" cxnId="{6AA1C186-F298-4611-B20D-FF6338C02F03}">
      <dgm:prSet/>
      <dgm:spPr/>
      <dgm:t>
        <a:bodyPr/>
        <a:lstStyle/>
        <a:p>
          <a:endParaRPr lang="de-DE"/>
        </a:p>
      </dgm:t>
    </dgm:pt>
    <dgm:pt modelId="{B1EDAB13-4086-438F-9765-D9EF751F51D5}" type="pres">
      <dgm:prSet presAssocID="{31F51CB0-9E09-4B94-BBB2-4CC78BD0AD2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DE1DE3-DC38-4610-B5E3-B1826019EFE9}" type="pres">
      <dgm:prSet presAssocID="{26ADD0D3-3514-4C93-95FF-61D04238348D}" presName="hierRoot1" presStyleCnt="0">
        <dgm:presLayoutVars>
          <dgm:hierBranch/>
        </dgm:presLayoutVars>
      </dgm:prSet>
      <dgm:spPr/>
    </dgm:pt>
    <dgm:pt modelId="{04AD0486-1465-4894-9DCC-F7EF1CF00F02}" type="pres">
      <dgm:prSet presAssocID="{26ADD0D3-3514-4C93-95FF-61D04238348D}" presName="rootComposite1" presStyleCnt="0"/>
      <dgm:spPr/>
    </dgm:pt>
    <dgm:pt modelId="{1451EBC8-8931-4A50-949C-54B7ED272AF1}" type="pres">
      <dgm:prSet presAssocID="{26ADD0D3-3514-4C93-95FF-61D04238348D}" presName="rootText1" presStyleLbl="node0" presStyleIdx="0" presStyleCnt="1" custScaleX="342701" custScaleY="71616" custLinFactNeighborX="0" custLinFactNeighborY="-4126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27F1A6-18B4-470E-98F1-6E4AB43D33A9}" type="pres">
      <dgm:prSet presAssocID="{26ADD0D3-3514-4C93-95FF-61D04238348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337F0107-4508-4943-9593-EF24CCDA298E}" type="pres">
      <dgm:prSet presAssocID="{26ADD0D3-3514-4C93-95FF-61D04238348D}" presName="hierChild2" presStyleCnt="0"/>
      <dgm:spPr/>
    </dgm:pt>
    <dgm:pt modelId="{7F1FFEFF-0A5D-42FE-A51B-037F3A67E868}" type="pres">
      <dgm:prSet presAssocID="{2338C64B-FE17-436F-B10F-819F0251E1EA}" presName="Name35" presStyleLbl="parChTrans1D2" presStyleIdx="0" presStyleCnt="5"/>
      <dgm:spPr/>
      <dgm:t>
        <a:bodyPr/>
        <a:lstStyle/>
        <a:p>
          <a:endParaRPr lang="en-GB"/>
        </a:p>
      </dgm:t>
    </dgm:pt>
    <dgm:pt modelId="{D02B5351-D2BF-46A6-A50B-8C00F84A2501}" type="pres">
      <dgm:prSet presAssocID="{3BA1E671-F3AB-4128-ACBF-1212EC2A2BAE}" presName="hierRoot2" presStyleCnt="0">
        <dgm:presLayoutVars>
          <dgm:hierBranch/>
        </dgm:presLayoutVars>
      </dgm:prSet>
      <dgm:spPr/>
    </dgm:pt>
    <dgm:pt modelId="{D80A7292-979A-470B-A5C1-A564A140DE4F}" type="pres">
      <dgm:prSet presAssocID="{3BA1E671-F3AB-4128-ACBF-1212EC2A2BAE}" presName="rootComposite" presStyleCnt="0"/>
      <dgm:spPr/>
    </dgm:pt>
    <dgm:pt modelId="{85B6E09C-D2D1-4E0F-BBE6-F5F6470298DF}" type="pres">
      <dgm:prSet presAssocID="{3BA1E671-F3AB-4128-ACBF-1212EC2A2BA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25BF28-6A6A-471C-99BB-92F503768309}" type="pres">
      <dgm:prSet presAssocID="{3BA1E671-F3AB-4128-ACBF-1212EC2A2BAE}" presName="rootConnector" presStyleLbl="node2" presStyleIdx="0" presStyleCnt="5"/>
      <dgm:spPr/>
      <dgm:t>
        <a:bodyPr/>
        <a:lstStyle/>
        <a:p>
          <a:endParaRPr lang="en-GB"/>
        </a:p>
      </dgm:t>
    </dgm:pt>
    <dgm:pt modelId="{07F61009-CBFC-4C14-A35F-6B0419AF42A5}" type="pres">
      <dgm:prSet presAssocID="{3BA1E671-F3AB-4128-ACBF-1212EC2A2BAE}" presName="hierChild4" presStyleCnt="0"/>
      <dgm:spPr/>
    </dgm:pt>
    <dgm:pt modelId="{F264C12F-6183-4BE9-B7D2-ED0E0FAC9257}" type="pres">
      <dgm:prSet presAssocID="{3BA1E671-F3AB-4128-ACBF-1212EC2A2BAE}" presName="hierChild5" presStyleCnt="0"/>
      <dgm:spPr/>
    </dgm:pt>
    <dgm:pt modelId="{A4F8E064-8CBD-45AF-9D8E-FA9F3B7DBC44}" type="pres">
      <dgm:prSet presAssocID="{0890E642-F1DC-4AB2-8B5D-F6A2C5127688}" presName="Name111" presStyleLbl="parChTrans1D3" presStyleIdx="0" presStyleCnt="2"/>
      <dgm:spPr/>
      <dgm:t>
        <a:bodyPr/>
        <a:lstStyle/>
        <a:p>
          <a:endParaRPr lang="en-GB"/>
        </a:p>
      </dgm:t>
    </dgm:pt>
    <dgm:pt modelId="{D38173DA-C939-4E96-9935-3B0E61086A43}" type="pres">
      <dgm:prSet presAssocID="{FBF51C63-DA1D-4A98-85CB-F1952A5D57AF}" presName="hierRoot3" presStyleCnt="0">
        <dgm:presLayoutVars>
          <dgm:hierBranch/>
        </dgm:presLayoutVars>
      </dgm:prSet>
      <dgm:spPr/>
    </dgm:pt>
    <dgm:pt modelId="{D0876574-A49A-4396-BE76-ED4239D0BCA3}" type="pres">
      <dgm:prSet presAssocID="{FBF51C63-DA1D-4A98-85CB-F1952A5D57AF}" presName="rootComposite3" presStyleCnt="0"/>
      <dgm:spPr/>
    </dgm:pt>
    <dgm:pt modelId="{CBD08844-39DD-45FE-8632-797016797110}" type="pres">
      <dgm:prSet presAssocID="{FBF51C63-DA1D-4A98-85CB-F1952A5D57AF}" presName="rootText3" presStyleLbl="asst2" presStyleIdx="0" presStyleCnt="2" custScaleX="116853" custScaleY="17040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E0D7B16-9914-443B-B7E2-93BA82B0F4C4}" type="pres">
      <dgm:prSet presAssocID="{FBF51C63-DA1D-4A98-85CB-F1952A5D57AF}" presName="rootConnector3" presStyleLbl="asst2" presStyleIdx="0" presStyleCnt="2"/>
      <dgm:spPr/>
      <dgm:t>
        <a:bodyPr/>
        <a:lstStyle/>
        <a:p>
          <a:endParaRPr lang="en-GB"/>
        </a:p>
      </dgm:t>
    </dgm:pt>
    <dgm:pt modelId="{DC1C3D0C-FBB8-439B-BEFE-49C0E62774E1}" type="pres">
      <dgm:prSet presAssocID="{FBF51C63-DA1D-4A98-85CB-F1952A5D57AF}" presName="hierChild6" presStyleCnt="0"/>
      <dgm:spPr/>
    </dgm:pt>
    <dgm:pt modelId="{5D54314A-9D7B-46C7-97F9-0FA7D4600D27}" type="pres">
      <dgm:prSet presAssocID="{FBF51C63-DA1D-4A98-85CB-F1952A5D57AF}" presName="hierChild7" presStyleCnt="0"/>
      <dgm:spPr/>
    </dgm:pt>
    <dgm:pt modelId="{E2B32771-2D92-474F-88D7-2BE8C4B25D08}" type="pres">
      <dgm:prSet presAssocID="{AE70D432-A321-481F-B863-D6E36E60EB96}" presName="Name111" presStyleLbl="parChTrans1D3" presStyleIdx="1" presStyleCnt="2"/>
      <dgm:spPr/>
      <dgm:t>
        <a:bodyPr/>
        <a:lstStyle/>
        <a:p>
          <a:endParaRPr lang="en-GB"/>
        </a:p>
      </dgm:t>
    </dgm:pt>
    <dgm:pt modelId="{86B8F555-533B-4E8D-841E-5FF557DA8838}" type="pres">
      <dgm:prSet presAssocID="{AA1F6C65-9BA1-473B-8C15-15A294D0673D}" presName="hierRoot3" presStyleCnt="0">
        <dgm:presLayoutVars>
          <dgm:hierBranch/>
        </dgm:presLayoutVars>
      </dgm:prSet>
      <dgm:spPr/>
    </dgm:pt>
    <dgm:pt modelId="{E89B3355-B4F7-412F-AE03-B7A9CD5A1995}" type="pres">
      <dgm:prSet presAssocID="{AA1F6C65-9BA1-473B-8C15-15A294D0673D}" presName="rootComposite3" presStyleCnt="0"/>
      <dgm:spPr/>
    </dgm:pt>
    <dgm:pt modelId="{B3027F0B-92AD-4477-A438-314EDF67045F}" type="pres">
      <dgm:prSet presAssocID="{AA1F6C65-9BA1-473B-8C15-15A294D0673D}" presName="rootText3" presStyleLbl="asst2" presStyleIdx="1" presStyleCnt="2" custScaleX="99999" custScaleY="17116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ADAB8C-6203-43C0-9632-AE412081DED7}" type="pres">
      <dgm:prSet presAssocID="{AA1F6C65-9BA1-473B-8C15-15A294D0673D}" presName="rootConnector3" presStyleLbl="asst2" presStyleIdx="1" presStyleCnt="2"/>
      <dgm:spPr/>
      <dgm:t>
        <a:bodyPr/>
        <a:lstStyle/>
        <a:p>
          <a:endParaRPr lang="en-GB"/>
        </a:p>
      </dgm:t>
    </dgm:pt>
    <dgm:pt modelId="{1872B668-B9AD-49D8-B8C5-4957CA3EF730}" type="pres">
      <dgm:prSet presAssocID="{AA1F6C65-9BA1-473B-8C15-15A294D0673D}" presName="hierChild6" presStyleCnt="0"/>
      <dgm:spPr/>
    </dgm:pt>
    <dgm:pt modelId="{A14E32F5-8A44-4F89-802B-0B96F6EF93EE}" type="pres">
      <dgm:prSet presAssocID="{AA1F6C65-9BA1-473B-8C15-15A294D0673D}" presName="hierChild7" presStyleCnt="0"/>
      <dgm:spPr/>
    </dgm:pt>
    <dgm:pt modelId="{719537C3-F866-4019-BBB0-B7607D1677C3}" type="pres">
      <dgm:prSet presAssocID="{F52DB2A9-410F-42C3-B8DC-876C98DA0AE0}" presName="Name35" presStyleLbl="parChTrans1D2" presStyleIdx="1" presStyleCnt="5"/>
      <dgm:spPr/>
      <dgm:t>
        <a:bodyPr/>
        <a:lstStyle/>
        <a:p>
          <a:endParaRPr lang="en-GB"/>
        </a:p>
      </dgm:t>
    </dgm:pt>
    <dgm:pt modelId="{246117E0-2798-4B27-B656-92E7C3FBAD8D}" type="pres">
      <dgm:prSet presAssocID="{E60C1446-0BAB-4AB0-853F-C97CC597CCED}" presName="hierRoot2" presStyleCnt="0">
        <dgm:presLayoutVars>
          <dgm:hierBranch/>
        </dgm:presLayoutVars>
      </dgm:prSet>
      <dgm:spPr/>
    </dgm:pt>
    <dgm:pt modelId="{D4986A2F-0F12-4A60-9029-A180AC26111C}" type="pres">
      <dgm:prSet presAssocID="{E60C1446-0BAB-4AB0-853F-C97CC597CCED}" presName="rootComposite" presStyleCnt="0"/>
      <dgm:spPr/>
    </dgm:pt>
    <dgm:pt modelId="{444B187B-EC61-40D4-A3BB-186E94DE806E}" type="pres">
      <dgm:prSet presAssocID="{E60C1446-0BAB-4AB0-853F-C97CC597CCED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6F3AA1-3C60-479D-8C57-F1939C27FFD4}" type="pres">
      <dgm:prSet presAssocID="{E60C1446-0BAB-4AB0-853F-C97CC597CCED}" presName="rootConnector" presStyleLbl="node2" presStyleIdx="1" presStyleCnt="5"/>
      <dgm:spPr/>
      <dgm:t>
        <a:bodyPr/>
        <a:lstStyle/>
        <a:p>
          <a:endParaRPr lang="en-GB"/>
        </a:p>
      </dgm:t>
    </dgm:pt>
    <dgm:pt modelId="{65DAABC4-63C7-46C6-96FD-76714BD74685}" type="pres">
      <dgm:prSet presAssocID="{E60C1446-0BAB-4AB0-853F-C97CC597CCED}" presName="hierChild4" presStyleCnt="0"/>
      <dgm:spPr/>
    </dgm:pt>
    <dgm:pt modelId="{AFA3CFFC-ACDF-4CF1-9B3F-0C979CD78140}" type="pres">
      <dgm:prSet presAssocID="{E60C1446-0BAB-4AB0-853F-C97CC597CCED}" presName="hierChild5" presStyleCnt="0"/>
      <dgm:spPr/>
    </dgm:pt>
    <dgm:pt modelId="{7B6CE362-8B57-4816-A221-B85127C8AC23}" type="pres">
      <dgm:prSet presAssocID="{163D2439-98E2-4F47-A111-B4E9D845F092}" presName="Name35" presStyleLbl="parChTrans1D2" presStyleIdx="2" presStyleCnt="5"/>
      <dgm:spPr/>
      <dgm:t>
        <a:bodyPr/>
        <a:lstStyle/>
        <a:p>
          <a:endParaRPr lang="en-GB"/>
        </a:p>
      </dgm:t>
    </dgm:pt>
    <dgm:pt modelId="{35DCEBA1-9B55-4B2C-9AA7-AA569D2D9CA3}" type="pres">
      <dgm:prSet presAssocID="{4BCD1049-9442-420C-9814-84F5B67C6579}" presName="hierRoot2" presStyleCnt="0">
        <dgm:presLayoutVars>
          <dgm:hierBranch/>
        </dgm:presLayoutVars>
      </dgm:prSet>
      <dgm:spPr/>
    </dgm:pt>
    <dgm:pt modelId="{5DCAD785-C272-434A-BFDA-6DFEB1492B16}" type="pres">
      <dgm:prSet presAssocID="{4BCD1049-9442-420C-9814-84F5B67C6579}" presName="rootComposite" presStyleCnt="0"/>
      <dgm:spPr/>
    </dgm:pt>
    <dgm:pt modelId="{6E6BB69D-8EE3-4087-AF78-B5BB646C411A}" type="pres">
      <dgm:prSet presAssocID="{4BCD1049-9442-420C-9814-84F5B67C6579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FCAFADD-3046-4939-ADE7-5D8389E9EFA3}" type="pres">
      <dgm:prSet presAssocID="{4BCD1049-9442-420C-9814-84F5B67C6579}" presName="rootConnector" presStyleLbl="node2" presStyleIdx="2" presStyleCnt="5"/>
      <dgm:spPr/>
      <dgm:t>
        <a:bodyPr/>
        <a:lstStyle/>
        <a:p>
          <a:endParaRPr lang="en-GB"/>
        </a:p>
      </dgm:t>
    </dgm:pt>
    <dgm:pt modelId="{49F096BC-C55C-4287-93AE-E816E09FF943}" type="pres">
      <dgm:prSet presAssocID="{4BCD1049-9442-420C-9814-84F5B67C6579}" presName="hierChild4" presStyleCnt="0"/>
      <dgm:spPr/>
    </dgm:pt>
    <dgm:pt modelId="{87E5474A-4541-4D3C-B2D9-1EFB2C39BE7A}" type="pres">
      <dgm:prSet presAssocID="{4BCD1049-9442-420C-9814-84F5B67C6579}" presName="hierChild5" presStyleCnt="0"/>
      <dgm:spPr/>
    </dgm:pt>
    <dgm:pt modelId="{CE8B2C0D-167D-470F-A6C3-3B3478BEA8B9}" type="pres">
      <dgm:prSet presAssocID="{8828AB1C-2327-40E3-AC8E-B9E5A5E340EB}" presName="Name35" presStyleLbl="parChTrans1D2" presStyleIdx="3" presStyleCnt="5"/>
      <dgm:spPr/>
      <dgm:t>
        <a:bodyPr/>
        <a:lstStyle/>
        <a:p>
          <a:endParaRPr lang="en-GB"/>
        </a:p>
      </dgm:t>
    </dgm:pt>
    <dgm:pt modelId="{F105D2D1-B78F-4351-978C-BFE7E698C67B}" type="pres">
      <dgm:prSet presAssocID="{CC387D48-F5FE-43F5-AEBB-C0FDBFE43F08}" presName="hierRoot2" presStyleCnt="0">
        <dgm:presLayoutVars>
          <dgm:hierBranch/>
        </dgm:presLayoutVars>
      </dgm:prSet>
      <dgm:spPr/>
    </dgm:pt>
    <dgm:pt modelId="{D1EC8256-B791-478F-8126-522BC01F8083}" type="pres">
      <dgm:prSet presAssocID="{CC387D48-F5FE-43F5-AEBB-C0FDBFE43F08}" presName="rootComposite" presStyleCnt="0"/>
      <dgm:spPr/>
    </dgm:pt>
    <dgm:pt modelId="{D12BA05A-BC13-48AB-A946-3B916D3245AD}" type="pres">
      <dgm:prSet presAssocID="{CC387D48-F5FE-43F5-AEBB-C0FDBFE43F08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CB05EC8-8440-4D70-B6ED-AA6D17F64DD5}" type="pres">
      <dgm:prSet presAssocID="{CC387D48-F5FE-43F5-AEBB-C0FDBFE43F08}" presName="rootConnector" presStyleLbl="node2" presStyleIdx="3" presStyleCnt="5"/>
      <dgm:spPr/>
      <dgm:t>
        <a:bodyPr/>
        <a:lstStyle/>
        <a:p>
          <a:endParaRPr lang="en-GB"/>
        </a:p>
      </dgm:t>
    </dgm:pt>
    <dgm:pt modelId="{F74D91EB-F2A3-47CA-BB64-614C5209FC67}" type="pres">
      <dgm:prSet presAssocID="{CC387D48-F5FE-43F5-AEBB-C0FDBFE43F08}" presName="hierChild4" presStyleCnt="0"/>
      <dgm:spPr/>
    </dgm:pt>
    <dgm:pt modelId="{7553B0AF-5214-4128-9695-AAE99962407F}" type="pres">
      <dgm:prSet presAssocID="{CC387D48-F5FE-43F5-AEBB-C0FDBFE43F08}" presName="hierChild5" presStyleCnt="0"/>
      <dgm:spPr/>
    </dgm:pt>
    <dgm:pt modelId="{5B4BDFF7-4D8B-48D1-9F6B-AFFE6E546E1C}" type="pres">
      <dgm:prSet presAssocID="{DC82F2E7-1B4F-4DE2-99DD-761D2EB5414B}" presName="Name35" presStyleLbl="parChTrans1D2" presStyleIdx="4" presStyleCnt="5"/>
      <dgm:spPr/>
      <dgm:t>
        <a:bodyPr/>
        <a:lstStyle/>
        <a:p>
          <a:endParaRPr lang="en-GB"/>
        </a:p>
      </dgm:t>
    </dgm:pt>
    <dgm:pt modelId="{95FE2C21-E5B6-4F0A-A78A-768482D96B69}" type="pres">
      <dgm:prSet presAssocID="{CB439BA9-6F47-4569-A74D-022F9239E2F1}" presName="hierRoot2" presStyleCnt="0">
        <dgm:presLayoutVars>
          <dgm:hierBranch/>
        </dgm:presLayoutVars>
      </dgm:prSet>
      <dgm:spPr/>
    </dgm:pt>
    <dgm:pt modelId="{3C2FCF8C-01FA-4199-B6C7-949BA21EBCD0}" type="pres">
      <dgm:prSet presAssocID="{CB439BA9-6F47-4569-A74D-022F9239E2F1}" presName="rootComposite" presStyleCnt="0"/>
      <dgm:spPr/>
    </dgm:pt>
    <dgm:pt modelId="{CA3D38B8-21D5-4CFE-AC2E-3428383B5739}" type="pres">
      <dgm:prSet presAssocID="{CB439BA9-6F47-4569-A74D-022F9239E2F1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295338E-0CD4-4569-B47A-9F8EF7231270}" type="pres">
      <dgm:prSet presAssocID="{CB439BA9-6F47-4569-A74D-022F9239E2F1}" presName="rootConnector" presStyleLbl="node2" presStyleIdx="4" presStyleCnt="5"/>
      <dgm:spPr/>
      <dgm:t>
        <a:bodyPr/>
        <a:lstStyle/>
        <a:p>
          <a:endParaRPr lang="en-GB"/>
        </a:p>
      </dgm:t>
    </dgm:pt>
    <dgm:pt modelId="{B8250650-5288-483B-BE4A-9287D8B288B7}" type="pres">
      <dgm:prSet presAssocID="{CB439BA9-6F47-4569-A74D-022F9239E2F1}" presName="hierChild4" presStyleCnt="0"/>
      <dgm:spPr/>
    </dgm:pt>
    <dgm:pt modelId="{F5774A94-E9E5-439B-BDD6-988D854CF0A9}" type="pres">
      <dgm:prSet presAssocID="{CB439BA9-6F47-4569-A74D-022F9239E2F1}" presName="hierChild5" presStyleCnt="0"/>
      <dgm:spPr/>
    </dgm:pt>
    <dgm:pt modelId="{7910ACA3-C335-4948-BB1B-E32F9B2344FD}" type="pres">
      <dgm:prSet presAssocID="{26ADD0D3-3514-4C93-95FF-61D04238348D}" presName="hierChild3" presStyleCnt="0"/>
      <dgm:spPr/>
    </dgm:pt>
  </dgm:ptLst>
  <dgm:cxnLst>
    <dgm:cxn modelId="{318E0D4F-CA2E-44C2-9884-7D76D2342F05}" type="presOf" srcId="{E60C1446-0BAB-4AB0-853F-C97CC597CCED}" destId="{444B187B-EC61-40D4-A3BB-186E94DE806E}" srcOrd="0" destOrd="0" presId="urn:microsoft.com/office/officeart/2005/8/layout/orgChart1"/>
    <dgm:cxn modelId="{3C4EEA3D-064C-47C4-84C2-C20E5A8EB328}" type="presOf" srcId="{AA1F6C65-9BA1-473B-8C15-15A294D0673D}" destId="{B3027F0B-92AD-4477-A438-314EDF67045F}" srcOrd="0" destOrd="0" presId="urn:microsoft.com/office/officeart/2005/8/layout/orgChart1"/>
    <dgm:cxn modelId="{0D9758BD-4E2C-4CC0-BC17-C18EC0811380}" type="presOf" srcId="{DC82F2E7-1B4F-4DE2-99DD-761D2EB5414B}" destId="{5B4BDFF7-4D8B-48D1-9F6B-AFFE6E546E1C}" srcOrd="0" destOrd="0" presId="urn:microsoft.com/office/officeart/2005/8/layout/orgChart1"/>
    <dgm:cxn modelId="{5A6209C9-E778-43CC-8554-2B4D0BF33DE9}" type="presOf" srcId="{FBF51C63-DA1D-4A98-85CB-F1952A5D57AF}" destId="{CE0D7B16-9914-443B-B7E2-93BA82B0F4C4}" srcOrd="1" destOrd="0" presId="urn:microsoft.com/office/officeart/2005/8/layout/orgChart1"/>
    <dgm:cxn modelId="{63C3E1F3-3EB7-47CC-A66A-6CAD55E202F1}" type="presOf" srcId="{163D2439-98E2-4F47-A111-B4E9D845F092}" destId="{7B6CE362-8B57-4816-A221-B85127C8AC23}" srcOrd="0" destOrd="0" presId="urn:microsoft.com/office/officeart/2005/8/layout/orgChart1"/>
    <dgm:cxn modelId="{3ED14BAD-FE9C-444E-984A-B515A4A05A22}" type="presOf" srcId="{F52DB2A9-410F-42C3-B8DC-876C98DA0AE0}" destId="{719537C3-F866-4019-BBB0-B7607D1677C3}" srcOrd="0" destOrd="0" presId="urn:microsoft.com/office/officeart/2005/8/layout/orgChart1"/>
    <dgm:cxn modelId="{3994490C-563C-4B12-9FB1-306CCE6F7A4B}" type="presOf" srcId="{4BCD1049-9442-420C-9814-84F5B67C6579}" destId="{0FCAFADD-3046-4939-ADE7-5D8389E9EFA3}" srcOrd="1" destOrd="0" presId="urn:microsoft.com/office/officeart/2005/8/layout/orgChart1"/>
    <dgm:cxn modelId="{2F5BFB09-8314-44F7-8EA7-E4C32881B5D2}" type="presOf" srcId="{0890E642-F1DC-4AB2-8B5D-F6A2C5127688}" destId="{A4F8E064-8CBD-45AF-9D8E-FA9F3B7DBC44}" srcOrd="0" destOrd="0" presId="urn:microsoft.com/office/officeart/2005/8/layout/orgChart1"/>
    <dgm:cxn modelId="{565AC76A-4C86-4CB7-B0B8-03B1838FCA89}" type="presOf" srcId="{3BA1E671-F3AB-4128-ACBF-1212EC2A2BAE}" destId="{85B6E09C-D2D1-4E0F-BBE6-F5F6470298DF}" srcOrd="0" destOrd="0" presId="urn:microsoft.com/office/officeart/2005/8/layout/orgChart1"/>
    <dgm:cxn modelId="{CA16E0A3-4397-472B-B2B5-876053ED6B25}" type="presOf" srcId="{4BCD1049-9442-420C-9814-84F5B67C6579}" destId="{6E6BB69D-8EE3-4087-AF78-B5BB646C411A}" srcOrd="0" destOrd="0" presId="urn:microsoft.com/office/officeart/2005/8/layout/orgChart1"/>
    <dgm:cxn modelId="{FE2A36EC-3DAB-464F-872F-CF765CA5AE90}" srcId="{26ADD0D3-3514-4C93-95FF-61D04238348D}" destId="{E60C1446-0BAB-4AB0-853F-C97CC597CCED}" srcOrd="1" destOrd="0" parTransId="{F52DB2A9-410F-42C3-B8DC-876C98DA0AE0}" sibTransId="{31232A2C-C9B0-40FE-B19F-C1D38C75146D}"/>
    <dgm:cxn modelId="{7A9AC5CE-9C33-45D3-8AA5-70C23EA707F6}" type="presOf" srcId="{AE70D432-A321-481F-B863-D6E36E60EB96}" destId="{E2B32771-2D92-474F-88D7-2BE8C4B25D08}" srcOrd="0" destOrd="0" presId="urn:microsoft.com/office/officeart/2005/8/layout/orgChart1"/>
    <dgm:cxn modelId="{90F79ED7-ABF2-41DF-B683-99A433CA65E7}" type="presOf" srcId="{26ADD0D3-3514-4C93-95FF-61D04238348D}" destId="{2D27F1A6-18B4-470E-98F1-6E4AB43D33A9}" srcOrd="1" destOrd="0" presId="urn:microsoft.com/office/officeart/2005/8/layout/orgChart1"/>
    <dgm:cxn modelId="{9495B27B-1FD8-443E-823D-00C430FAC685}" srcId="{26ADD0D3-3514-4C93-95FF-61D04238348D}" destId="{4BCD1049-9442-420C-9814-84F5B67C6579}" srcOrd="2" destOrd="0" parTransId="{163D2439-98E2-4F47-A111-B4E9D845F092}" sibTransId="{7384C792-0D80-4F04-85B7-C15B70F31FE3}"/>
    <dgm:cxn modelId="{9C755DBF-F6C0-4FF1-B823-E6714C580A1D}" type="presOf" srcId="{AA1F6C65-9BA1-473B-8C15-15A294D0673D}" destId="{BDADAB8C-6203-43C0-9632-AE412081DED7}" srcOrd="1" destOrd="0" presId="urn:microsoft.com/office/officeart/2005/8/layout/orgChart1"/>
    <dgm:cxn modelId="{E8E3B53D-7AC4-4609-84E4-E20129511BF7}" type="presOf" srcId="{3BA1E671-F3AB-4128-ACBF-1212EC2A2BAE}" destId="{6C25BF28-6A6A-471C-99BB-92F503768309}" srcOrd="1" destOrd="0" presId="urn:microsoft.com/office/officeart/2005/8/layout/orgChart1"/>
    <dgm:cxn modelId="{F1A9DD2E-9DA5-4320-A72D-A991CAE8875C}" srcId="{3BA1E671-F3AB-4128-ACBF-1212EC2A2BAE}" destId="{FBF51C63-DA1D-4A98-85CB-F1952A5D57AF}" srcOrd="0" destOrd="0" parTransId="{0890E642-F1DC-4AB2-8B5D-F6A2C5127688}" sibTransId="{4F2E28F4-7531-4C26-BDBF-DA307A80EE57}"/>
    <dgm:cxn modelId="{E08075E8-28C9-4E21-B9B6-E0F80A8C7D8E}" srcId="{26ADD0D3-3514-4C93-95FF-61D04238348D}" destId="{CC387D48-F5FE-43F5-AEBB-C0FDBFE43F08}" srcOrd="3" destOrd="0" parTransId="{8828AB1C-2327-40E3-AC8E-B9E5A5E340EB}" sibTransId="{EB934954-A000-4836-970A-44953FBA3CAB}"/>
    <dgm:cxn modelId="{2B875AC1-A808-4920-9F58-FCE4986A51E8}" type="presOf" srcId="{8828AB1C-2327-40E3-AC8E-B9E5A5E340EB}" destId="{CE8B2C0D-167D-470F-A6C3-3B3478BEA8B9}" srcOrd="0" destOrd="0" presId="urn:microsoft.com/office/officeart/2005/8/layout/orgChart1"/>
    <dgm:cxn modelId="{5B8E7AE6-9C49-4A6D-9589-7D98BCEFC480}" srcId="{31F51CB0-9E09-4B94-BBB2-4CC78BD0AD22}" destId="{26ADD0D3-3514-4C93-95FF-61D04238348D}" srcOrd="0" destOrd="0" parTransId="{F880B113-5B64-4F5C-993E-998267610516}" sibTransId="{3FC86999-EFA2-4641-80CE-3F5287C277F6}"/>
    <dgm:cxn modelId="{456DFA15-BEB1-4A74-BD14-4DCFD670D4A2}" type="presOf" srcId="{CB439BA9-6F47-4569-A74D-022F9239E2F1}" destId="{CA3D38B8-21D5-4CFE-AC2E-3428383B5739}" srcOrd="0" destOrd="0" presId="urn:microsoft.com/office/officeart/2005/8/layout/orgChart1"/>
    <dgm:cxn modelId="{24B36446-B412-4ACD-8CDD-6ADF2C6BCA2B}" type="presOf" srcId="{2338C64B-FE17-436F-B10F-819F0251E1EA}" destId="{7F1FFEFF-0A5D-42FE-A51B-037F3A67E868}" srcOrd="0" destOrd="0" presId="urn:microsoft.com/office/officeart/2005/8/layout/orgChart1"/>
    <dgm:cxn modelId="{8438ED18-5C0B-4EAC-8722-361CE6B1E003}" type="presOf" srcId="{E60C1446-0BAB-4AB0-853F-C97CC597CCED}" destId="{2D6F3AA1-3C60-479D-8C57-F1939C27FFD4}" srcOrd="1" destOrd="0" presId="urn:microsoft.com/office/officeart/2005/8/layout/orgChart1"/>
    <dgm:cxn modelId="{630F628C-10AA-4D4D-9BE7-EA83C4100D0D}" type="presOf" srcId="{CC387D48-F5FE-43F5-AEBB-C0FDBFE43F08}" destId="{5CB05EC8-8440-4D70-B6ED-AA6D17F64DD5}" srcOrd="1" destOrd="0" presId="urn:microsoft.com/office/officeart/2005/8/layout/orgChart1"/>
    <dgm:cxn modelId="{6AA1C186-F298-4611-B20D-FF6338C02F03}" srcId="{26ADD0D3-3514-4C93-95FF-61D04238348D}" destId="{CB439BA9-6F47-4569-A74D-022F9239E2F1}" srcOrd="4" destOrd="0" parTransId="{DC82F2E7-1B4F-4DE2-99DD-761D2EB5414B}" sibTransId="{15EC5EF6-78EC-4167-9E65-0CA2A1FAB4D6}"/>
    <dgm:cxn modelId="{A0E6B878-D846-437D-9F37-963F1D7F0AAC}" type="presOf" srcId="{CB439BA9-6F47-4569-A74D-022F9239E2F1}" destId="{1295338E-0CD4-4569-B47A-9F8EF7231270}" srcOrd="1" destOrd="0" presId="urn:microsoft.com/office/officeart/2005/8/layout/orgChart1"/>
    <dgm:cxn modelId="{18AC6698-1CA6-4D8F-91F8-792BC62DBD85}" srcId="{3BA1E671-F3AB-4128-ACBF-1212EC2A2BAE}" destId="{AA1F6C65-9BA1-473B-8C15-15A294D0673D}" srcOrd="1" destOrd="0" parTransId="{AE70D432-A321-481F-B863-D6E36E60EB96}" sibTransId="{E711FE42-3492-4644-8194-916454F31EE5}"/>
    <dgm:cxn modelId="{0BEAD9A2-FA60-4E6F-AC46-E716391A1119}" type="presOf" srcId="{FBF51C63-DA1D-4A98-85CB-F1952A5D57AF}" destId="{CBD08844-39DD-45FE-8632-797016797110}" srcOrd="0" destOrd="0" presId="urn:microsoft.com/office/officeart/2005/8/layout/orgChart1"/>
    <dgm:cxn modelId="{5015C9CF-54A9-4CCB-A993-75162C1D0DD2}" type="presOf" srcId="{31F51CB0-9E09-4B94-BBB2-4CC78BD0AD22}" destId="{B1EDAB13-4086-438F-9765-D9EF751F51D5}" srcOrd="0" destOrd="0" presId="urn:microsoft.com/office/officeart/2005/8/layout/orgChart1"/>
    <dgm:cxn modelId="{5EF2DF7A-1E93-4A39-9D14-1C13B390EF0C}" type="presOf" srcId="{26ADD0D3-3514-4C93-95FF-61D04238348D}" destId="{1451EBC8-8931-4A50-949C-54B7ED272AF1}" srcOrd="0" destOrd="0" presId="urn:microsoft.com/office/officeart/2005/8/layout/orgChart1"/>
    <dgm:cxn modelId="{E0FDE0D1-ED2C-4293-B8D7-4A750F13E288}" type="presOf" srcId="{CC387D48-F5FE-43F5-AEBB-C0FDBFE43F08}" destId="{D12BA05A-BC13-48AB-A946-3B916D3245AD}" srcOrd="0" destOrd="0" presId="urn:microsoft.com/office/officeart/2005/8/layout/orgChart1"/>
    <dgm:cxn modelId="{CD2A7A28-2534-4863-89D8-3ECD83EBF483}" srcId="{26ADD0D3-3514-4C93-95FF-61D04238348D}" destId="{3BA1E671-F3AB-4128-ACBF-1212EC2A2BAE}" srcOrd="0" destOrd="0" parTransId="{2338C64B-FE17-436F-B10F-819F0251E1EA}" sibTransId="{FE22080F-5B31-4919-9A63-68238240152B}"/>
    <dgm:cxn modelId="{9149857A-B1B0-4338-81AD-CEC634157DA8}" type="presParOf" srcId="{B1EDAB13-4086-438F-9765-D9EF751F51D5}" destId="{57DE1DE3-DC38-4610-B5E3-B1826019EFE9}" srcOrd="0" destOrd="0" presId="urn:microsoft.com/office/officeart/2005/8/layout/orgChart1"/>
    <dgm:cxn modelId="{8FAFA643-C48C-485B-9E85-3BA6A9B06090}" type="presParOf" srcId="{57DE1DE3-DC38-4610-B5E3-B1826019EFE9}" destId="{04AD0486-1465-4894-9DCC-F7EF1CF00F02}" srcOrd="0" destOrd="0" presId="urn:microsoft.com/office/officeart/2005/8/layout/orgChart1"/>
    <dgm:cxn modelId="{E5DAFD7B-7A10-4B16-92AC-AAA12920826D}" type="presParOf" srcId="{04AD0486-1465-4894-9DCC-F7EF1CF00F02}" destId="{1451EBC8-8931-4A50-949C-54B7ED272AF1}" srcOrd="0" destOrd="0" presId="urn:microsoft.com/office/officeart/2005/8/layout/orgChart1"/>
    <dgm:cxn modelId="{ED83361B-6CC0-4A4E-ADE2-BBA45EFC368E}" type="presParOf" srcId="{04AD0486-1465-4894-9DCC-F7EF1CF00F02}" destId="{2D27F1A6-18B4-470E-98F1-6E4AB43D33A9}" srcOrd="1" destOrd="0" presId="urn:microsoft.com/office/officeart/2005/8/layout/orgChart1"/>
    <dgm:cxn modelId="{7A777B6C-07AD-43FA-BB40-21D3CEA828C2}" type="presParOf" srcId="{57DE1DE3-DC38-4610-B5E3-B1826019EFE9}" destId="{337F0107-4508-4943-9593-EF24CCDA298E}" srcOrd="1" destOrd="0" presId="urn:microsoft.com/office/officeart/2005/8/layout/orgChart1"/>
    <dgm:cxn modelId="{D9ADD17D-7673-4634-986B-9C18947F8452}" type="presParOf" srcId="{337F0107-4508-4943-9593-EF24CCDA298E}" destId="{7F1FFEFF-0A5D-42FE-A51B-037F3A67E868}" srcOrd="0" destOrd="0" presId="urn:microsoft.com/office/officeart/2005/8/layout/orgChart1"/>
    <dgm:cxn modelId="{0363BDAC-1542-4168-9955-5B6C2312795B}" type="presParOf" srcId="{337F0107-4508-4943-9593-EF24CCDA298E}" destId="{D02B5351-D2BF-46A6-A50B-8C00F84A2501}" srcOrd="1" destOrd="0" presId="urn:microsoft.com/office/officeart/2005/8/layout/orgChart1"/>
    <dgm:cxn modelId="{9695E1B2-C2FF-41C9-B5B9-066C010A0F4F}" type="presParOf" srcId="{D02B5351-D2BF-46A6-A50B-8C00F84A2501}" destId="{D80A7292-979A-470B-A5C1-A564A140DE4F}" srcOrd="0" destOrd="0" presId="urn:microsoft.com/office/officeart/2005/8/layout/orgChart1"/>
    <dgm:cxn modelId="{0CCA7DA5-5388-4AEE-AA21-41F9C0FA66F7}" type="presParOf" srcId="{D80A7292-979A-470B-A5C1-A564A140DE4F}" destId="{85B6E09C-D2D1-4E0F-BBE6-F5F6470298DF}" srcOrd="0" destOrd="0" presId="urn:microsoft.com/office/officeart/2005/8/layout/orgChart1"/>
    <dgm:cxn modelId="{8B5F0CDC-AF36-487B-81CC-107D5E91E0D9}" type="presParOf" srcId="{D80A7292-979A-470B-A5C1-A564A140DE4F}" destId="{6C25BF28-6A6A-471C-99BB-92F503768309}" srcOrd="1" destOrd="0" presId="urn:microsoft.com/office/officeart/2005/8/layout/orgChart1"/>
    <dgm:cxn modelId="{7C0B726F-620B-4DCB-95CB-58EF09D72C5D}" type="presParOf" srcId="{D02B5351-D2BF-46A6-A50B-8C00F84A2501}" destId="{07F61009-CBFC-4C14-A35F-6B0419AF42A5}" srcOrd="1" destOrd="0" presId="urn:microsoft.com/office/officeart/2005/8/layout/orgChart1"/>
    <dgm:cxn modelId="{F4B001E4-4F58-4B72-B0D5-28CC1007498C}" type="presParOf" srcId="{D02B5351-D2BF-46A6-A50B-8C00F84A2501}" destId="{F264C12F-6183-4BE9-B7D2-ED0E0FAC9257}" srcOrd="2" destOrd="0" presId="urn:microsoft.com/office/officeart/2005/8/layout/orgChart1"/>
    <dgm:cxn modelId="{6BF62D42-D106-48F0-ADB2-5CD0CBE211B6}" type="presParOf" srcId="{F264C12F-6183-4BE9-B7D2-ED0E0FAC9257}" destId="{A4F8E064-8CBD-45AF-9D8E-FA9F3B7DBC44}" srcOrd="0" destOrd="0" presId="urn:microsoft.com/office/officeart/2005/8/layout/orgChart1"/>
    <dgm:cxn modelId="{022117C6-57B9-4672-BC99-B9CD2F0BA9C7}" type="presParOf" srcId="{F264C12F-6183-4BE9-B7D2-ED0E0FAC9257}" destId="{D38173DA-C939-4E96-9935-3B0E61086A43}" srcOrd="1" destOrd="0" presId="urn:microsoft.com/office/officeart/2005/8/layout/orgChart1"/>
    <dgm:cxn modelId="{769247CC-D261-40D1-9FD0-C9EFDF0BDD83}" type="presParOf" srcId="{D38173DA-C939-4E96-9935-3B0E61086A43}" destId="{D0876574-A49A-4396-BE76-ED4239D0BCA3}" srcOrd="0" destOrd="0" presId="urn:microsoft.com/office/officeart/2005/8/layout/orgChart1"/>
    <dgm:cxn modelId="{96C156A5-803A-4035-B1F8-71B3691F188F}" type="presParOf" srcId="{D0876574-A49A-4396-BE76-ED4239D0BCA3}" destId="{CBD08844-39DD-45FE-8632-797016797110}" srcOrd="0" destOrd="0" presId="urn:microsoft.com/office/officeart/2005/8/layout/orgChart1"/>
    <dgm:cxn modelId="{F8A96115-B494-4233-9D0A-412CECDC990B}" type="presParOf" srcId="{D0876574-A49A-4396-BE76-ED4239D0BCA3}" destId="{CE0D7B16-9914-443B-B7E2-93BA82B0F4C4}" srcOrd="1" destOrd="0" presId="urn:microsoft.com/office/officeart/2005/8/layout/orgChart1"/>
    <dgm:cxn modelId="{6689B81A-CB3A-4573-B2E7-6DDB66CD4B80}" type="presParOf" srcId="{D38173DA-C939-4E96-9935-3B0E61086A43}" destId="{DC1C3D0C-FBB8-439B-BEFE-49C0E62774E1}" srcOrd="1" destOrd="0" presId="urn:microsoft.com/office/officeart/2005/8/layout/orgChart1"/>
    <dgm:cxn modelId="{0EBE92F3-1FEB-409E-B3C3-1AFD8359424F}" type="presParOf" srcId="{D38173DA-C939-4E96-9935-3B0E61086A43}" destId="{5D54314A-9D7B-46C7-97F9-0FA7D4600D27}" srcOrd="2" destOrd="0" presId="urn:microsoft.com/office/officeart/2005/8/layout/orgChart1"/>
    <dgm:cxn modelId="{F457C544-52A4-474D-B109-A6A21574C5E5}" type="presParOf" srcId="{F264C12F-6183-4BE9-B7D2-ED0E0FAC9257}" destId="{E2B32771-2D92-474F-88D7-2BE8C4B25D08}" srcOrd="2" destOrd="0" presId="urn:microsoft.com/office/officeart/2005/8/layout/orgChart1"/>
    <dgm:cxn modelId="{1269CDE2-643E-4387-BA61-C03CDA412A1A}" type="presParOf" srcId="{F264C12F-6183-4BE9-B7D2-ED0E0FAC9257}" destId="{86B8F555-533B-4E8D-841E-5FF557DA8838}" srcOrd="3" destOrd="0" presId="urn:microsoft.com/office/officeart/2005/8/layout/orgChart1"/>
    <dgm:cxn modelId="{FDCC3973-0536-4A1D-AEBF-B268A05F8234}" type="presParOf" srcId="{86B8F555-533B-4E8D-841E-5FF557DA8838}" destId="{E89B3355-B4F7-412F-AE03-B7A9CD5A1995}" srcOrd="0" destOrd="0" presId="urn:microsoft.com/office/officeart/2005/8/layout/orgChart1"/>
    <dgm:cxn modelId="{B941FD15-EF13-4FC7-9066-5DDE8B4B9947}" type="presParOf" srcId="{E89B3355-B4F7-412F-AE03-B7A9CD5A1995}" destId="{B3027F0B-92AD-4477-A438-314EDF67045F}" srcOrd="0" destOrd="0" presId="urn:microsoft.com/office/officeart/2005/8/layout/orgChart1"/>
    <dgm:cxn modelId="{D968104A-C0D0-4A63-995E-41F51866B28B}" type="presParOf" srcId="{E89B3355-B4F7-412F-AE03-B7A9CD5A1995}" destId="{BDADAB8C-6203-43C0-9632-AE412081DED7}" srcOrd="1" destOrd="0" presId="urn:microsoft.com/office/officeart/2005/8/layout/orgChart1"/>
    <dgm:cxn modelId="{7932B428-93B9-472F-A950-21662552E0E3}" type="presParOf" srcId="{86B8F555-533B-4E8D-841E-5FF557DA8838}" destId="{1872B668-B9AD-49D8-B8C5-4957CA3EF730}" srcOrd="1" destOrd="0" presId="urn:microsoft.com/office/officeart/2005/8/layout/orgChart1"/>
    <dgm:cxn modelId="{E41F94A7-B4D1-4B3D-ADA9-E7597478D4A5}" type="presParOf" srcId="{86B8F555-533B-4E8D-841E-5FF557DA8838}" destId="{A14E32F5-8A44-4F89-802B-0B96F6EF93EE}" srcOrd="2" destOrd="0" presId="urn:microsoft.com/office/officeart/2005/8/layout/orgChart1"/>
    <dgm:cxn modelId="{EAC46493-4367-4222-B6DB-828B806DAE12}" type="presParOf" srcId="{337F0107-4508-4943-9593-EF24CCDA298E}" destId="{719537C3-F866-4019-BBB0-B7607D1677C3}" srcOrd="2" destOrd="0" presId="urn:microsoft.com/office/officeart/2005/8/layout/orgChart1"/>
    <dgm:cxn modelId="{068B32C7-63EB-40BA-983C-181888EE32C8}" type="presParOf" srcId="{337F0107-4508-4943-9593-EF24CCDA298E}" destId="{246117E0-2798-4B27-B656-92E7C3FBAD8D}" srcOrd="3" destOrd="0" presId="urn:microsoft.com/office/officeart/2005/8/layout/orgChart1"/>
    <dgm:cxn modelId="{F5AB30F9-7E25-4C4F-B1B6-0A19180DB971}" type="presParOf" srcId="{246117E0-2798-4B27-B656-92E7C3FBAD8D}" destId="{D4986A2F-0F12-4A60-9029-A180AC26111C}" srcOrd="0" destOrd="0" presId="urn:microsoft.com/office/officeart/2005/8/layout/orgChart1"/>
    <dgm:cxn modelId="{354E960A-465F-4AAC-A142-9472BF937973}" type="presParOf" srcId="{D4986A2F-0F12-4A60-9029-A180AC26111C}" destId="{444B187B-EC61-40D4-A3BB-186E94DE806E}" srcOrd="0" destOrd="0" presId="urn:microsoft.com/office/officeart/2005/8/layout/orgChart1"/>
    <dgm:cxn modelId="{EAA21BB3-7FFE-4BE8-BEC2-A12CD7A8848A}" type="presParOf" srcId="{D4986A2F-0F12-4A60-9029-A180AC26111C}" destId="{2D6F3AA1-3C60-479D-8C57-F1939C27FFD4}" srcOrd="1" destOrd="0" presId="urn:microsoft.com/office/officeart/2005/8/layout/orgChart1"/>
    <dgm:cxn modelId="{6052636C-F345-4BFB-A596-7D01833A2477}" type="presParOf" srcId="{246117E0-2798-4B27-B656-92E7C3FBAD8D}" destId="{65DAABC4-63C7-46C6-96FD-76714BD74685}" srcOrd="1" destOrd="0" presId="urn:microsoft.com/office/officeart/2005/8/layout/orgChart1"/>
    <dgm:cxn modelId="{C9F83F15-331B-4FA0-BAAF-725BE0C333F7}" type="presParOf" srcId="{246117E0-2798-4B27-B656-92E7C3FBAD8D}" destId="{AFA3CFFC-ACDF-4CF1-9B3F-0C979CD78140}" srcOrd="2" destOrd="0" presId="urn:microsoft.com/office/officeart/2005/8/layout/orgChart1"/>
    <dgm:cxn modelId="{F1E370FF-FFC6-4DF4-837B-9878A9F91AAF}" type="presParOf" srcId="{337F0107-4508-4943-9593-EF24CCDA298E}" destId="{7B6CE362-8B57-4816-A221-B85127C8AC23}" srcOrd="4" destOrd="0" presId="urn:microsoft.com/office/officeart/2005/8/layout/orgChart1"/>
    <dgm:cxn modelId="{76B68646-6211-41CB-BF4D-E1ED778DED4C}" type="presParOf" srcId="{337F0107-4508-4943-9593-EF24CCDA298E}" destId="{35DCEBA1-9B55-4B2C-9AA7-AA569D2D9CA3}" srcOrd="5" destOrd="0" presId="urn:microsoft.com/office/officeart/2005/8/layout/orgChart1"/>
    <dgm:cxn modelId="{DC425432-7EEF-49C9-A8CA-7CDDAD3E5BB9}" type="presParOf" srcId="{35DCEBA1-9B55-4B2C-9AA7-AA569D2D9CA3}" destId="{5DCAD785-C272-434A-BFDA-6DFEB1492B16}" srcOrd="0" destOrd="0" presId="urn:microsoft.com/office/officeart/2005/8/layout/orgChart1"/>
    <dgm:cxn modelId="{57418CFB-83F0-4E8A-BC1E-80FF230B4D15}" type="presParOf" srcId="{5DCAD785-C272-434A-BFDA-6DFEB1492B16}" destId="{6E6BB69D-8EE3-4087-AF78-B5BB646C411A}" srcOrd="0" destOrd="0" presId="urn:microsoft.com/office/officeart/2005/8/layout/orgChart1"/>
    <dgm:cxn modelId="{921B4230-AF6F-4090-974F-BB2A68F68637}" type="presParOf" srcId="{5DCAD785-C272-434A-BFDA-6DFEB1492B16}" destId="{0FCAFADD-3046-4939-ADE7-5D8389E9EFA3}" srcOrd="1" destOrd="0" presId="urn:microsoft.com/office/officeart/2005/8/layout/orgChart1"/>
    <dgm:cxn modelId="{A05D541A-AAA7-40CF-9983-D120B5D6693C}" type="presParOf" srcId="{35DCEBA1-9B55-4B2C-9AA7-AA569D2D9CA3}" destId="{49F096BC-C55C-4287-93AE-E816E09FF943}" srcOrd="1" destOrd="0" presId="urn:microsoft.com/office/officeart/2005/8/layout/orgChart1"/>
    <dgm:cxn modelId="{5A800034-D135-4AC9-A29A-2F02234503E1}" type="presParOf" srcId="{35DCEBA1-9B55-4B2C-9AA7-AA569D2D9CA3}" destId="{87E5474A-4541-4D3C-B2D9-1EFB2C39BE7A}" srcOrd="2" destOrd="0" presId="urn:microsoft.com/office/officeart/2005/8/layout/orgChart1"/>
    <dgm:cxn modelId="{0B5FE931-71F0-4C0B-AECD-80F0DFA74AFE}" type="presParOf" srcId="{337F0107-4508-4943-9593-EF24CCDA298E}" destId="{CE8B2C0D-167D-470F-A6C3-3B3478BEA8B9}" srcOrd="6" destOrd="0" presId="urn:microsoft.com/office/officeart/2005/8/layout/orgChart1"/>
    <dgm:cxn modelId="{93D307B9-FFAC-4D13-AC81-6C3B38E6D4FC}" type="presParOf" srcId="{337F0107-4508-4943-9593-EF24CCDA298E}" destId="{F105D2D1-B78F-4351-978C-BFE7E698C67B}" srcOrd="7" destOrd="0" presId="urn:microsoft.com/office/officeart/2005/8/layout/orgChart1"/>
    <dgm:cxn modelId="{A53E42F3-A55A-4108-BAB8-CA2D91BB6145}" type="presParOf" srcId="{F105D2D1-B78F-4351-978C-BFE7E698C67B}" destId="{D1EC8256-B791-478F-8126-522BC01F8083}" srcOrd="0" destOrd="0" presId="urn:microsoft.com/office/officeart/2005/8/layout/orgChart1"/>
    <dgm:cxn modelId="{355E9DED-00BC-4A8E-84A7-C6388930C9EE}" type="presParOf" srcId="{D1EC8256-B791-478F-8126-522BC01F8083}" destId="{D12BA05A-BC13-48AB-A946-3B916D3245AD}" srcOrd="0" destOrd="0" presId="urn:microsoft.com/office/officeart/2005/8/layout/orgChart1"/>
    <dgm:cxn modelId="{16171795-E957-4540-989E-345BC0CEDAE5}" type="presParOf" srcId="{D1EC8256-B791-478F-8126-522BC01F8083}" destId="{5CB05EC8-8440-4D70-B6ED-AA6D17F64DD5}" srcOrd="1" destOrd="0" presId="urn:microsoft.com/office/officeart/2005/8/layout/orgChart1"/>
    <dgm:cxn modelId="{C4D7B31D-CC31-4ACF-AEBE-B12879DDD27A}" type="presParOf" srcId="{F105D2D1-B78F-4351-978C-BFE7E698C67B}" destId="{F74D91EB-F2A3-47CA-BB64-614C5209FC67}" srcOrd="1" destOrd="0" presId="urn:microsoft.com/office/officeart/2005/8/layout/orgChart1"/>
    <dgm:cxn modelId="{C546D98B-F46A-4D18-8979-1EADD40D3BB8}" type="presParOf" srcId="{F105D2D1-B78F-4351-978C-BFE7E698C67B}" destId="{7553B0AF-5214-4128-9695-AAE99962407F}" srcOrd="2" destOrd="0" presId="urn:microsoft.com/office/officeart/2005/8/layout/orgChart1"/>
    <dgm:cxn modelId="{F374D2C2-C302-43E2-93EF-A504D81D979E}" type="presParOf" srcId="{337F0107-4508-4943-9593-EF24CCDA298E}" destId="{5B4BDFF7-4D8B-48D1-9F6B-AFFE6E546E1C}" srcOrd="8" destOrd="0" presId="urn:microsoft.com/office/officeart/2005/8/layout/orgChart1"/>
    <dgm:cxn modelId="{69617538-46BA-4D6C-B4F0-E95F6ECA2B61}" type="presParOf" srcId="{337F0107-4508-4943-9593-EF24CCDA298E}" destId="{95FE2C21-E5B6-4F0A-A78A-768482D96B69}" srcOrd="9" destOrd="0" presId="urn:microsoft.com/office/officeart/2005/8/layout/orgChart1"/>
    <dgm:cxn modelId="{8A1BCDED-2D95-4C04-B6AD-B77812A35D9A}" type="presParOf" srcId="{95FE2C21-E5B6-4F0A-A78A-768482D96B69}" destId="{3C2FCF8C-01FA-4199-B6C7-949BA21EBCD0}" srcOrd="0" destOrd="0" presId="urn:microsoft.com/office/officeart/2005/8/layout/orgChart1"/>
    <dgm:cxn modelId="{2020E2F7-4688-4C90-A74C-9B38B17B7EE4}" type="presParOf" srcId="{3C2FCF8C-01FA-4199-B6C7-949BA21EBCD0}" destId="{CA3D38B8-21D5-4CFE-AC2E-3428383B5739}" srcOrd="0" destOrd="0" presId="urn:microsoft.com/office/officeart/2005/8/layout/orgChart1"/>
    <dgm:cxn modelId="{2B5A0906-2644-4913-B66D-400414052C38}" type="presParOf" srcId="{3C2FCF8C-01FA-4199-B6C7-949BA21EBCD0}" destId="{1295338E-0CD4-4569-B47A-9F8EF7231270}" srcOrd="1" destOrd="0" presId="urn:microsoft.com/office/officeart/2005/8/layout/orgChart1"/>
    <dgm:cxn modelId="{A95DFF77-A062-4897-90A3-634380FE697B}" type="presParOf" srcId="{95FE2C21-E5B6-4F0A-A78A-768482D96B69}" destId="{B8250650-5288-483B-BE4A-9287D8B288B7}" srcOrd="1" destOrd="0" presId="urn:microsoft.com/office/officeart/2005/8/layout/orgChart1"/>
    <dgm:cxn modelId="{88121D3F-1C25-4035-96BE-12FBB9C3CDAB}" type="presParOf" srcId="{95FE2C21-E5B6-4F0A-A78A-768482D96B69}" destId="{F5774A94-E9E5-439B-BDD6-988D854CF0A9}" srcOrd="2" destOrd="0" presId="urn:microsoft.com/office/officeart/2005/8/layout/orgChart1"/>
    <dgm:cxn modelId="{3A3F29C1-885B-45B3-AC9E-449F31782975}" type="presParOf" srcId="{57DE1DE3-DC38-4610-B5E3-B1826019EFE9}" destId="{7910ACA3-C335-4948-BB1B-E32F9B2344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F51CB0-9E09-4B94-BBB2-4CC78BD0AD2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6ADD0D3-3514-4C93-95FF-61D04238348D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Prozessbereiche</a:t>
          </a:r>
        </a:p>
      </dgm:t>
    </dgm:pt>
    <dgm:pt modelId="{F880B113-5B64-4F5C-993E-998267610516}" type="parTrans" cxnId="{5B8E7AE6-9C49-4A6D-9589-7D98BCEFC480}">
      <dgm:prSet/>
      <dgm:spPr/>
      <dgm:t>
        <a:bodyPr/>
        <a:lstStyle/>
        <a:p>
          <a:endParaRPr lang="de-DE"/>
        </a:p>
      </dgm:t>
    </dgm:pt>
    <dgm:pt modelId="{3FC86999-EFA2-4641-80CE-3F5287C277F6}" type="sibTrans" cxnId="{5B8E7AE6-9C49-4A6D-9589-7D98BCEFC480}">
      <dgm:prSet/>
      <dgm:spPr/>
      <dgm:t>
        <a:bodyPr/>
        <a:lstStyle/>
        <a:p>
          <a:endParaRPr lang="de-DE"/>
        </a:p>
      </dgm:t>
    </dgm:pt>
    <dgm:pt modelId="{3BA1E671-F3AB-4128-ACBF-1212EC2A2BAE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Aufnahme</a:t>
          </a:r>
        </a:p>
      </dgm:t>
    </dgm:pt>
    <dgm:pt modelId="{2338C64B-FE17-436F-B10F-819F0251E1EA}" type="parTrans" cxnId="{CD2A7A28-2534-4863-89D8-3ECD83EBF483}">
      <dgm:prSet/>
      <dgm:spPr>
        <a:noFill/>
      </dgm:spPr>
      <dgm:t>
        <a:bodyPr/>
        <a:lstStyle/>
        <a:p>
          <a:endParaRPr lang="de-DE"/>
        </a:p>
      </dgm:t>
    </dgm:pt>
    <dgm:pt modelId="{FE22080F-5B31-4919-9A63-68238240152B}" type="sibTrans" cxnId="{CD2A7A28-2534-4863-89D8-3ECD83EBF483}">
      <dgm:prSet/>
      <dgm:spPr/>
      <dgm:t>
        <a:bodyPr/>
        <a:lstStyle/>
        <a:p>
          <a:endParaRPr lang="de-DE"/>
        </a:p>
      </dgm:t>
    </dgm:pt>
    <dgm:pt modelId="{FBF51C63-DA1D-4A98-85CB-F1952A5D57AF}" type="asst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Verwaltungs-aufnahme</a:t>
          </a:r>
        </a:p>
      </dgm:t>
    </dgm:pt>
    <dgm:pt modelId="{0890E642-F1DC-4AB2-8B5D-F6A2C5127688}" type="parTrans" cxnId="{F1A9DD2E-9DA5-4320-A72D-A991CAE8875C}">
      <dgm:prSet/>
      <dgm:spPr>
        <a:noFill/>
      </dgm:spPr>
      <dgm:t>
        <a:bodyPr/>
        <a:lstStyle/>
        <a:p>
          <a:endParaRPr lang="de-DE"/>
        </a:p>
      </dgm:t>
    </dgm:pt>
    <dgm:pt modelId="{4F2E28F4-7531-4C26-BDBF-DA307A80EE57}" type="sibTrans" cxnId="{F1A9DD2E-9DA5-4320-A72D-A991CAE8875C}">
      <dgm:prSet/>
      <dgm:spPr/>
      <dgm:t>
        <a:bodyPr/>
        <a:lstStyle/>
        <a:p>
          <a:endParaRPr lang="de-DE"/>
        </a:p>
      </dgm:t>
    </dgm:pt>
    <dgm:pt modelId="{AA1F6C65-9BA1-473B-8C15-15A294D0673D}" type="asst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med.-</a:t>
          </a:r>
          <a:r>
            <a:rPr kumimoji="0" lang="de-DE" sz="1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</a:t>
          </a: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 Aufnahme</a:t>
          </a:r>
        </a:p>
      </dgm:t>
    </dgm:pt>
    <dgm:pt modelId="{AE70D432-A321-481F-B863-D6E36E60EB96}" type="parTrans" cxnId="{18AC6698-1CA6-4D8F-91F8-792BC62DBD85}">
      <dgm:prSet/>
      <dgm:spPr>
        <a:noFill/>
      </dgm:spPr>
      <dgm:t>
        <a:bodyPr/>
        <a:lstStyle/>
        <a:p>
          <a:endParaRPr lang="de-DE"/>
        </a:p>
      </dgm:t>
    </dgm:pt>
    <dgm:pt modelId="{E711FE42-3492-4644-8194-916454F31EE5}" type="sibTrans" cxnId="{18AC6698-1CA6-4D8F-91F8-792BC62DBD85}">
      <dgm:prSet/>
      <dgm:spPr/>
      <dgm:t>
        <a:bodyPr/>
        <a:lstStyle/>
        <a:p>
          <a:endParaRPr lang="de-DE"/>
        </a:p>
      </dgm:t>
    </dgm:pt>
    <dgm:pt modelId="{E60C1446-0BAB-4AB0-853F-C97CC597CCED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Diagnostik</a:t>
          </a:r>
        </a:p>
      </dgm:t>
    </dgm:pt>
    <dgm:pt modelId="{F52DB2A9-410F-42C3-B8DC-876C98DA0AE0}" type="parTrans" cxnId="{FE2A36EC-3DAB-464F-872F-CF765CA5AE90}">
      <dgm:prSet/>
      <dgm:spPr>
        <a:noFill/>
      </dgm:spPr>
      <dgm:t>
        <a:bodyPr/>
        <a:lstStyle/>
        <a:p>
          <a:endParaRPr lang="de-DE"/>
        </a:p>
      </dgm:t>
    </dgm:pt>
    <dgm:pt modelId="{31232A2C-C9B0-40FE-B19F-C1D38C75146D}" type="sibTrans" cxnId="{FE2A36EC-3DAB-464F-872F-CF765CA5AE90}">
      <dgm:prSet/>
      <dgm:spPr/>
      <dgm:t>
        <a:bodyPr/>
        <a:lstStyle/>
        <a:p>
          <a:endParaRPr lang="de-DE"/>
        </a:p>
      </dgm:t>
    </dgm:pt>
    <dgm:pt modelId="{4BCD1049-9442-420C-9814-84F5B67C6579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Pflege</a:t>
          </a:r>
        </a:p>
      </dgm:t>
    </dgm:pt>
    <dgm:pt modelId="{163D2439-98E2-4F47-A111-B4E9D845F092}" type="parTrans" cxnId="{9495B27B-1FD8-443E-823D-00C430FAC685}">
      <dgm:prSet/>
      <dgm:spPr>
        <a:noFill/>
      </dgm:spPr>
      <dgm:t>
        <a:bodyPr/>
        <a:lstStyle/>
        <a:p>
          <a:endParaRPr lang="de-DE"/>
        </a:p>
      </dgm:t>
    </dgm:pt>
    <dgm:pt modelId="{7384C792-0D80-4F04-85B7-C15B70F31FE3}" type="sibTrans" cxnId="{9495B27B-1FD8-443E-823D-00C430FAC685}">
      <dgm:prSet/>
      <dgm:spPr/>
      <dgm:t>
        <a:bodyPr/>
        <a:lstStyle/>
        <a:p>
          <a:endParaRPr lang="de-DE"/>
        </a:p>
      </dgm:t>
    </dgm:pt>
    <dgm:pt modelId="{CC387D48-F5FE-43F5-AEBB-C0FDBFE43F08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Operation</a:t>
          </a:r>
        </a:p>
      </dgm:t>
    </dgm:pt>
    <dgm:pt modelId="{8828AB1C-2327-40E3-AC8E-B9E5A5E340EB}" type="parTrans" cxnId="{E08075E8-28C9-4E21-B9B6-E0F80A8C7D8E}">
      <dgm:prSet/>
      <dgm:spPr>
        <a:noFill/>
      </dgm:spPr>
      <dgm:t>
        <a:bodyPr/>
        <a:lstStyle/>
        <a:p>
          <a:endParaRPr lang="de-DE"/>
        </a:p>
      </dgm:t>
    </dgm:pt>
    <dgm:pt modelId="{EB934954-A000-4836-970A-44953FBA3CAB}" type="sibTrans" cxnId="{E08075E8-28C9-4E21-B9B6-E0F80A8C7D8E}">
      <dgm:prSet/>
      <dgm:spPr/>
      <dgm:t>
        <a:bodyPr/>
        <a:lstStyle/>
        <a:p>
          <a:endParaRPr lang="de-DE"/>
        </a:p>
      </dgm:t>
    </dgm:pt>
    <dgm:pt modelId="{CB439BA9-6F47-4569-A74D-022F9239E2F1}">
      <dgm:prSet custT="1"/>
      <dgm:spPr>
        <a:noFill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Entlassung</a:t>
          </a:r>
        </a:p>
      </dgm:t>
    </dgm:pt>
    <dgm:pt modelId="{DC82F2E7-1B4F-4DE2-99DD-761D2EB5414B}" type="parTrans" cxnId="{6AA1C186-F298-4611-B20D-FF6338C02F03}">
      <dgm:prSet/>
      <dgm:spPr>
        <a:noFill/>
      </dgm:spPr>
      <dgm:t>
        <a:bodyPr/>
        <a:lstStyle/>
        <a:p>
          <a:endParaRPr lang="de-DE"/>
        </a:p>
      </dgm:t>
    </dgm:pt>
    <dgm:pt modelId="{15EC5EF6-78EC-4167-9E65-0CA2A1FAB4D6}" type="sibTrans" cxnId="{6AA1C186-F298-4611-B20D-FF6338C02F03}">
      <dgm:prSet/>
      <dgm:spPr/>
      <dgm:t>
        <a:bodyPr/>
        <a:lstStyle/>
        <a:p>
          <a:endParaRPr lang="de-DE"/>
        </a:p>
      </dgm:t>
    </dgm:pt>
    <dgm:pt modelId="{CA645CDC-9DEC-4E09-867F-E735B318762B}" type="asst">
      <dgm:prSet custT="1"/>
      <dgm:spPr>
        <a:noFill/>
      </dgm:spPr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Teil-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endParaRPr kumimoji="0" lang="de-DE" sz="14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Krankenblatt 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anlegen</a:t>
          </a:r>
        </a:p>
      </dgm:t>
    </dgm:pt>
    <dgm:pt modelId="{C4A7888F-9E3B-4B66-9059-B9CD3C221BF1}" type="parTrans" cxnId="{ABD635D2-F403-4EF7-A143-2E06A6D9CB56}">
      <dgm:prSet/>
      <dgm:spPr/>
      <dgm:t>
        <a:bodyPr/>
        <a:lstStyle/>
        <a:p>
          <a:endParaRPr lang="de-DE"/>
        </a:p>
      </dgm:t>
    </dgm:pt>
    <dgm:pt modelId="{76F38B7A-BABC-4559-A453-8BF5BFF22C73}" type="sibTrans" cxnId="{ABD635D2-F403-4EF7-A143-2E06A6D9CB56}">
      <dgm:prSet/>
      <dgm:spPr/>
      <dgm:t>
        <a:bodyPr/>
        <a:lstStyle/>
        <a:p>
          <a:endParaRPr lang="de-DE"/>
        </a:p>
      </dgm:t>
    </dgm:pt>
    <dgm:pt modelId="{E4DCD8D7-9052-42BB-A2D4-E3B7B5EAA70B}" type="asst">
      <dgm:prSet custT="1"/>
      <dgm:spPr>
        <a:noFill/>
      </dgm:spPr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Teil-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endParaRPr kumimoji="0" lang="de-DE" sz="14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Anamnese</a:t>
          </a:r>
        </a:p>
      </dgm:t>
    </dgm:pt>
    <dgm:pt modelId="{528F4D8F-6B2C-4803-9C84-D0595AB81DA1}" type="parTrans" cxnId="{82238D7D-41B6-4B0D-980A-966CA0244D33}">
      <dgm:prSet/>
      <dgm:spPr/>
      <dgm:t>
        <a:bodyPr/>
        <a:lstStyle/>
        <a:p>
          <a:endParaRPr lang="de-DE"/>
        </a:p>
      </dgm:t>
    </dgm:pt>
    <dgm:pt modelId="{81854A96-CDC8-44A5-B684-5D8D96D8BD37}" type="sibTrans" cxnId="{82238D7D-41B6-4B0D-980A-966CA0244D33}">
      <dgm:prSet/>
      <dgm:spPr/>
      <dgm:t>
        <a:bodyPr/>
        <a:lstStyle/>
        <a:p>
          <a:endParaRPr lang="de-DE"/>
        </a:p>
      </dgm:t>
    </dgm:pt>
    <dgm:pt modelId="{B1EDAB13-4086-438F-9765-D9EF751F51D5}" type="pres">
      <dgm:prSet presAssocID="{31F51CB0-9E09-4B94-BBB2-4CC78BD0AD2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DE1DE3-DC38-4610-B5E3-B1826019EFE9}" type="pres">
      <dgm:prSet presAssocID="{26ADD0D3-3514-4C93-95FF-61D04238348D}" presName="hierRoot1" presStyleCnt="0">
        <dgm:presLayoutVars>
          <dgm:hierBranch/>
        </dgm:presLayoutVars>
      </dgm:prSet>
      <dgm:spPr/>
    </dgm:pt>
    <dgm:pt modelId="{04AD0486-1465-4894-9DCC-F7EF1CF00F02}" type="pres">
      <dgm:prSet presAssocID="{26ADD0D3-3514-4C93-95FF-61D04238348D}" presName="rootComposite1" presStyleCnt="0"/>
      <dgm:spPr/>
    </dgm:pt>
    <dgm:pt modelId="{1451EBC8-8931-4A50-949C-54B7ED272AF1}" type="pres">
      <dgm:prSet presAssocID="{26ADD0D3-3514-4C93-95FF-61D04238348D}" presName="rootText1" presStyleLbl="node0" presStyleIdx="0" presStyleCnt="1" custScaleX="342701" custScaleY="71616" custLinFactNeighborX="0" custLinFactNeighborY="-4126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27F1A6-18B4-470E-98F1-6E4AB43D33A9}" type="pres">
      <dgm:prSet presAssocID="{26ADD0D3-3514-4C93-95FF-61D04238348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337F0107-4508-4943-9593-EF24CCDA298E}" type="pres">
      <dgm:prSet presAssocID="{26ADD0D3-3514-4C93-95FF-61D04238348D}" presName="hierChild2" presStyleCnt="0"/>
      <dgm:spPr/>
    </dgm:pt>
    <dgm:pt modelId="{7F1FFEFF-0A5D-42FE-A51B-037F3A67E868}" type="pres">
      <dgm:prSet presAssocID="{2338C64B-FE17-436F-B10F-819F0251E1EA}" presName="Name35" presStyleLbl="parChTrans1D2" presStyleIdx="0" presStyleCnt="5"/>
      <dgm:spPr/>
      <dgm:t>
        <a:bodyPr/>
        <a:lstStyle/>
        <a:p>
          <a:endParaRPr lang="en-GB"/>
        </a:p>
      </dgm:t>
    </dgm:pt>
    <dgm:pt modelId="{D02B5351-D2BF-46A6-A50B-8C00F84A2501}" type="pres">
      <dgm:prSet presAssocID="{3BA1E671-F3AB-4128-ACBF-1212EC2A2BAE}" presName="hierRoot2" presStyleCnt="0">
        <dgm:presLayoutVars>
          <dgm:hierBranch/>
        </dgm:presLayoutVars>
      </dgm:prSet>
      <dgm:spPr/>
    </dgm:pt>
    <dgm:pt modelId="{D80A7292-979A-470B-A5C1-A564A140DE4F}" type="pres">
      <dgm:prSet presAssocID="{3BA1E671-F3AB-4128-ACBF-1212EC2A2BAE}" presName="rootComposite" presStyleCnt="0"/>
      <dgm:spPr/>
    </dgm:pt>
    <dgm:pt modelId="{85B6E09C-D2D1-4E0F-BBE6-F5F6470298DF}" type="pres">
      <dgm:prSet presAssocID="{3BA1E671-F3AB-4128-ACBF-1212EC2A2BA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25BF28-6A6A-471C-99BB-92F503768309}" type="pres">
      <dgm:prSet presAssocID="{3BA1E671-F3AB-4128-ACBF-1212EC2A2BAE}" presName="rootConnector" presStyleLbl="node2" presStyleIdx="0" presStyleCnt="5"/>
      <dgm:spPr/>
      <dgm:t>
        <a:bodyPr/>
        <a:lstStyle/>
        <a:p>
          <a:endParaRPr lang="en-GB"/>
        </a:p>
      </dgm:t>
    </dgm:pt>
    <dgm:pt modelId="{07F61009-CBFC-4C14-A35F-6B0419AF42A5}" type="pres">
      <dgm:prSet presAssocID="{3BA1E671-F3AB-4128-ACBF-1212EC2A2BAE}" presName="hierChild4" presStyleCnt="0"/>
      <dgm:spPr/>
    </dgm:pt>
    <dgm:pt modelId="{F264C12F-6183-4BE9-B7D2-ED0E0FAC9257}" type="pres">
      <dgm:prSet presAssocID="{3BA1E671-F3AB-4128-ACBF-1212EC2A2BAE}" presName="hierChild5" presStyleCnt="0"/>
      <dgm:spPr/>
    </dgm:pt>
    <dgm:pt modelId="{A4F8E064-8CBD-45AF-9D8E-FA9F3B7DBC44}" type="pres">
      <dgm:prSet presAssocID="{0890E642-F1DC-4AB2-8B5D-F6A2C5127688}" presName="Name111" presStyleLbl="parChTrans1D3" presStyleIdx="0" presStyleCnt="2"/>
      <dgm:spPr/>
      <dgm:t>
        <a:bodyPr/>
        <a:lstStyle/>
        <a:p>
          <a:endParaRPr lang="en-GB"/>
        </a:p>
      </dgm:t>
    </dgm:pt>
    <dgm:pt modelId="{D38173DA-C939-4E96-9935-3B0E61086A43}" type="pres">
      <dgm:prSet presAssocID="{FBF51C63-DA1D-4A98-85CB-F1952A5D57AF}" presName="hierRoot3" presStyleCnt="0">
        <dgm:presLayoutVars>
          <dgm:hierBranch/>
        </dgm:presLayoutVars>
      </dgm:prSet>
      <dgm:spPr/>
    </dgm:pt>
    <dgm:pt modelId="{D0876574-A49A-4396-BE76-ED4239D0BCA3}" type="pres">
      <dgm:prSet presAssocID="{FBF51C63-DA1D-4A98-85CB-F1952A5D57AF}" presName="rootComposite3" presStyleCnt="0"/>
      <dgm:spPr/>
    </dgm:pt>
    <dgm:pt modelId="{CBD08844-39DD-45FE-8632-797016797110}" type="pres">
      <dgm:prSet presAssocID="{FBF51C63-DA1D-4A98-85CB-F1952A5D57AF}" presName="rootText3" presStyleLbl="asst2" presStyleIdx="0" presStyleCnt="4" custScaleX="116853" custScaleY="17040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E0D7B16-9914-443B-B7E2-93BA82B0F4C4}" type="pres">
      <dgm:prSet presAssocID="{FBF51C63-DA1D-4A98-85CB-F1952A5D57AF}" presName="rootConnector3" presStyleLbl="asst2" presStyleIdx="0" presStyleCnt="4"/>
      <dgm:spPr/>
      <dgm:t>
        <a:bodyPr/>
        <a:lstStyle/>
        <a:p>
          <a:endParaRPr lang="en-GB"/>
        </a:p>
      </dgm:t>
    </dgm:pt>
    <dgm:pt modelId="{DC1C3D0C-FBB8-439B-BEFE-49C0E62774E1}" type="pres">
      <dgm:prSet presAssocID="{FBF51C63-DA1D-4A98-85CB-F1952A5D57AF}" presName="hierChild6" presStyleCnt="0"/>
      <dgm:spPr/>
    </dgm:pt>
    <dgm:pt modelId="{5D54314A-9D7B-46C7-97F9-0FA7D4600D27}" type="pres">
      <dgm:prSet presAssocID="{FBF51C63-DA1D-4A98-85CB-F1952A5D57AF}" presName="hierChild7" presStyleCnt="0"/>
      <dgm:spPr/>
    </dgm:pt>
    <dgm:pt modelId="{E2B32771-2D92-474F-88D7-2BE8C4B25D08}" type="pres">
      <dgm:prSet presAssocID="{AE70D432-A321-481F-B863-D6E36E60EB96}" presName="Name111" presStyleLbl="parChTrans1D3" presStyleIdx="1" presStyleCnt="2"/>
      <dgm:spPr/>
      <dgm:t>
        <a:bodyPr/>
        <a:lstStyle/>
        <a:p>
          <a:endParaRPr lang="en-GB"/>
        </a:p>
      </dgm:t>
    </dgm:pt>
    <dgm:pt modelId="{86B8F555-533B-4E8D-841E-5FF557DA8838}" type="pres">
      <dgm:prSet presAssocID="{AA1F6C65-9BA1-473B-8C15-15A294D0673D}" presName="hierRoot3" presStyleCnt="0">
        <dgm:presLayoutVars>
          <dgm:hierBranch/>
        </dgm:presLayoutVars>
      </dgm:prSet>
      <dgm:spPr/>
    </dgm:pt>
    <dgm:pt modelId="{E89B3355-B4F7-412F-AE03-B7A9CD5A1995}" type="pres">
      <dgm:prSet presAssocID="{AA1F6C65-9BA1-473B-8C15-15A294D0673D}" presName="rootComposite3" presStyleCnt="0"/>
      <dgm:spPr/>
    </dgm:pt>
    <dgm:pt modelId="{B3027F0B-92AD-4477-A438-314EDF67045F}" type="pres">
      <dgm:prSet presAssocID="{AA1F6C65-9BA1-473B-8C15-15A294D0673D}" presName="rootText3" presStyleLbl="asst2" presStyleIdx="1" presStyleCnt="4" custScaleX="99999" custScaleY="17116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ADAB8C-6203-43C0-9632-AE412081DED7}" type="pres">
      <dgm:prSet presAssocID="{AA1F6C65-9BA1-473B-8C15-15A294D0673D}" presName="rootConnector3" presStyleLbl="asst2" presStyleIdx="1" presStyleCnt="4"/>
      <dgm:spPr/>
      <dgm:t>
        <a:bodyPr/>
        <a:lstStyle/>
        <a:p>
          <a:endParaRPr lang="en-GB"/>
        </a:p>
      </dgm:t>
    </dgm:pt>
    <dgm:pt modelId="{1872B668-B9AD-49D8-B8C5-4957CA3EF730}" type="pres">
      <dgm:prSet presAssocID="{AA1F6C65-9BA1-473B-8C15-15A294D0673D}" presName="hierChild6" presStyleCnt="0"/>
      <dgm:spPr/>
    </dgm:pt>
    <dgm:pt modelId="{A14E32F5-8A44-4F89-802B-0B96F6EF93EE}" type="pres">
      <dgm:prSet presAssocID="{AA1F6C65-9BA1-473B-8C15-15A294D0673D}" presName="hierChild7" presStyleCnt="0"/>
      <dgm:spPr/>
    </dgm:pt>
    <dgm:pt modelId="{E8AAE923-F626-4085-A311-03482372CA48}" type="pres">
      <dgm:prSet presAssocID="{C4A7888F-9E3B-4B66-9059-B9CD3C221BF1}" presName="Name111" presStyleLbl="parChTrans1D4" presStyleIdx="0" presStyleCnt="2"/>
      <dgm:spPr/>
      <dgm:t>
        <a:bodyPr/>
        <a:lstStyle/>
        <a:p>
          <a:endParaRPr lang="en-GB"/>
        </a:p>
      </dgm:t>
    </dgm:pt>
    <dgm:pt modelId="{77C9321F-2F89-4180-8149-5045A2CCB59D}" type="pres">
      <dgm:prSet presAssocID="{CA645CDC-9DEC-4E09-867F-E735B318762B}" presName="hierRoot3" presStyleCnt="0">
        <dgm:presLayoutVars>
          <dgm:hierBranch val="init"/>
        </dgm:presLayoutVars>
      </dgm:prSet>
      <dgm:spPr/>
    </dgm:pt>
    <dgm:pt modelId="{C6D74797-8264-4DFC-943C-DCDC64B9E0B6}" type="pres">
      <dgm:prSet presAssocID="{CA645CDC-9DEC-4E09-867F-E735B318762B}" presName="rootComposite3" presStyleCnt="0"/>
      <dgm:spPr/>
    </dgm:pt>
    <dgm:pt modelId="{BB99B634-C0D7-4BC1-88E6-94FBCE94282F}" type="pres">
      <dgm:prSet presAssocID="{CA645CDC-9DEC-4E09-867F-E735B318762B}" presName="rootText3" presStyleLbl="asst2" presStyleIdx="2" presStyleCnt="4" custScaleY="19205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A88DA92-5836-4740-A093-77431D07ADAF}" type="pres">
      <dgm:prSet presAssocID="{CA645CDC-9DEC-4E09-867F-E735B318762B}" presName="rootConnector3" presStyleLbl="asst2" presStyleIdx="2" presStyleCnt="4"/>
      <dgm:spPr/>
      <dgm:t>
        <a:bodyPr/>
        <a:lstStyle/>
        <a:p>
          <a:endParaRPr lang="en-GB"/>
        </a:p>
      </dgm:t>
    </dgm:pt>
    <dgm:pt modelId="{818B9819-1190-479B-AF3E-FB1B8BF83DAB}" type="pres">
      <dgm:prSet presAssocID="{CA645CDC-9DEC-4E09-867F-E735B318762B}" presName="hierChild6" presStyleCnt="0"/>
      <dgm:spPr/>
    </dgm:pt>
    <dgm:pt modelId="{77292A09-80D8-499E-821C-12918088450A}" type="pres">
      <dgm:prSet presAssocID="{CA645CDC-9DEC-4E09-867F-E735B318762B}" presName="hierChild7" presStyleCnt="0"/>
      <dgm:spPr/>
    </dgm:pt>
    <dgm:pt modelId="{59609F4A-8778-4FC1-B4BB-43B0B4F8AC58}" type="pres">
      <dgm:prSet presAssocID="{528F4D8F-6B2C-4803-9C84-D0595AB81DA1}" presName="Name111" presStyleLbl="parChTrans1D4" presStyleIdx="1" presStyleCnt="2"/>
      <dgm:spPr/>
      <dgm:t>
        <a:bodyPr/>
        <a:lstStyle/>
        <a:p>
          <a:endParaRPr lang="en-GB"/>
        </a:p>
      </dgm:t>
    </dgm:pt>
    <dgm:pt modelId="{630035A7-A851-4F57-84E6-1FB4BB76633F}" type="pres">
      <dgm:prSet presAssocID="{E4DCD8D7-9052-42BB-A2D4-E3B7B5EAA70B}" presName="hierRoot3" presStyleCnt="0">
        <dgm:presLayoutVars>
          <dgm:hierBranch val="init"/>
        </dgm:presLayoutVars>
      </dgm:prSet>
      <dgm:spPr/>
    </dgm:pt>
    <dgm:pt modelId="{056B6314-AD5F-48B4-92F1-09D90CEC45C1}" type="pres">
      <dgm:prSet presAssocID="{E4DCD8D7-9052-42BB-A2D4-E3B7B5EAA70B}" presName="rootComposite3" presStyleCnt="0"/>
      <dgm:spPr/>
    </dgm:pt>
    <dgm:pt modelId="{86E46314-23FA-4C17-993F-C3B0819B2747}" type="pres">
      <dgm:prSet presAssocID="{E4DCD8D7-9052-42BB-A2D4-E3B7B5EAA70B}" presName="rootText3" presStyleLbl="asst2" presStyleIdx="3" presStyleCnt="4" custScaleY="192675" custLinFactNeighborX="2317" custLinFactNeighborY="-375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E2DCE3-40D3-4B29-A19E-0B9D933BCB07}" type="pres">
      <dgm:prSet presAssocID="{E4DCD8D7-9052-42BB-A2D4-E3B7B5EAA70B}" presName="rootConnector3" presStyleLbl="asst2" presStyleIdx="3" presStyleCnt="4"/>
      <dgm:spPr/>
      <dgm:t>
        <a:bodyPr/>
        <a:lstStyle/>
        <a:p>
          <a:endParaRPr lang="en-GB"/>
        </a:p>
      </dgm:t>
    </dgm:pt>
    <dgm:pt modelId="{D34CF6E8-83FD-471F-876D-4FD779C2BB2A}" type="pres">
      <dgm:prSet presAssocID="{E4DCD8D7-9052-42BB-A2D4-E3B7B5EAA70B}" presName="hierChild6" presStyleCnt="0"/>
      <dgm:spPr/>
    </dgm:pt>
    <dgm:pt modelId="{B1BDF288-333B-41BE-96A4-4D573DEF70D6}" type="pres">
      <dgm:prSet presAssocID="{E4DCD8D7-9052-42BB-A2D4-E3B7B5EAA70B}" presName="hierChild7" presStyleCnt="0"/>
      <dgm:spPr/>
    </dgm:pt>
    <dgm:pt modelId="{719537C3-F866-4019-BBB0-B7607D1677C3}" type="pres">
      <dgm:prSet presAssocID="{F52DB2A9-410F-42C3-B8DC-876C98DA0AE0}" presName="Name35" presStyleLbl="parChTrans1D2" presStyleIdx="1" presStyleCnt="5"/>
      <dgm:spPr/>
      <dgm:t>
        <a:bodyPr/>
        <a:lstStyle/>
        <a:p>
          <a:endParaRPr lang="en-GB"/>
        </a:p>
      </dgm:t>
    </dgm:pt>
    <dgm:pt modelId="{246117E0-2798-4B27-B656-92E7C3FBAD8D}" type="pres">
      <dgm:prSet presAssocID="{E60C1446-0BAB-4AB0-853F-C97CC597CCED}" presName="hierRoot2" presStyleCnt="0">
        <dgm:presLayoutVars>
          <dgm:hierBranch/>
        </dgm:presLayoutVars>
      </dgm:prSet>
      <dgm:spPr/>
    </dgm:pt>
    <dgm:pt modelId="{D4986A2F-0F12-4A60-9029-A180AC26111C}" type="pres">
      <dgm:prSet presAssocID="{E60C1446-0BAB-4AB0-853F-C97CC597CCED}" presName="rootComposite" presStyleCnt="0"/>
      <dgm:spPr/>
    </dgm:pt>
    <dgm:pt modelId="{444B187B-EC61-40D4-A3BB-186E94DE806E}" type="pres">
      <dgm:prSet presAssocID="{E60C1446-0BAB-4AB0-853F-C97CC597CCED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6F3AA1-3C60-479D-8C57-F1939C27FFD4}" type="pres">
      <dgm:prSet presAssocID="{E60C1446-0BAB-4AB0-853F-C97CC597CCED}" presName="rootConnector" presStyleLbl="node2" presStyleIdx="1" presStyleCnt="5"/>
      <dgm:spPr/>
      <dgm:t>
        <a:bodyPr/>
        <a:lstStyle/>
        <a:p>
          <a:endParaRPr lang="en-GB"/>
        </a:p>
      </dgm:t>
    </dgm:pt>
    <dgm:pt modelId="{65DAABC4-63C7-46C6-96FD-76714BD74685}" type="pres">
      <dgm:prSet presAssocID="{E60C1446-0BAB-4AB0-853F-C97CC597CCED}" presName="hierChild4" presStyleCnt="0"/>
      <dgm:spPr/>
    </dgm:pt>
    <dgm:pt modelId="{AFA3CFFC-ACDF-4CF1-9B3F-0C979CD78140}" type="pres">
      <dgm:prSet presAssocID="{E60C1446-0BAB-4AB0-853F-C97CC597CCED}" presName="hierChild5" presStyleCnt="0"/>
      <dgm:spPr/>
    </dgm:pt>
    <dgm:pt modelId="{7B6CE362-8B57-4816-A221-B85127C8AC23}" type="pres">
      <dgm:prSet presAssocID="{163D2439-98E2-4F47-A111-B4E9D845F092}" presName="Name35" presStyleLbl="parChTrans1D2" presStyleIdx="2" presStyleCnt="5"/>
      <dgm:spPr/>
      <dgm:t>
        <a:bodyPr/>
        <a:lstStyle/>
        <a:p>
          <a:endParaRPr lang="en-GB"/>
        </a:p>
      </dgm:t>
    </dgm:pt>
    <dgm:pt modelId="{35DCEBA1-9B55-4B2C-9AA7-AA569D2D9CA3}" type="pres">
      <dgm:prSet presAssocID="{4BCD1049-9442-420C-9814-84F5B67C6579}" presName="hierRoot2" presStyleCnt="0">
        <dgm:presLayoutVars>
          <dgm:hierBranch/>
        </dgm:presLayoutVars>
      </dgm:prSet>
      <dgm:spPr/>
    </dgm:pt>
    <dgm:pt modelId="{5DCAD785-C272-434A-BFDA-6DFEB1492B16}" type="pres">
      <dgm:prSet presAssocID="{4BCD1049-9442-420C-9814-84F5B67C6579}" presName="rootComposite" presStyleCnt="0"/>
      <dgm:spPr/>
    </dgm:pt>
    <dgm:pt modelId="{6E6BB69D-8EE3-4087-AF78-B5BB646C411A}" type="pres">
      <dgm:prSet presAssocID="{4BCD1049-9442-420C-9814-84F5B67C6579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FCAFADD-3046-4939-ADE7-5D8389E9EFA3}" type="pres">
      <dgm:prSet presAssocID="{4BCD1049-9442-420C-9814-84F5B67C6579}" presName="rootConnector" presStyleLbl="node2" presStyleIdx="2" presStyleCnt="5"/>
      <dgm:spPr/>
      <dgm:t>
        <a:bodyPr/>
        <a:lstStyle/>
        <a:p>
          <a:endParaRPr lang="en-GB"/>
        </a:p>
      </dgm:t>
    </dgm:pt>
    <dgm:pt modelId="{49F096BC-C55C-4287-93AE-E816E09FF943}" type="pres">
      <dgm:prSet presAssocID="{4BCD1049-9442-420C-9814-84F5B67C6579}" presName="hierChild4" presStyleCnt="0"/>
      <dgm:spPr/>
    </dgm:pt>
    <dgm:pt modelId="{87E5474A-4541-4D3C-B2D9-1EFB2C39BE7A}" type="pres">
      <dgm:prSet presAssocID="{4BCD1049-9442-420C-9814-84F5B67C6579}" presName="hierChild5" presStyleCnt="0"/>
      <dgm:spPr/>
    </dgm:pt>
    <dgm:pt modelId="{CE8B2C0D-167D-470F-A6C3-3B3478BEA8B9}" type="pres">
      <dgm:prSet presAssocID="{8828AB1C-2327-40E3-AC8E-B9E5A5E340EB}" presName="Name35" presStyleLbl="parChTrans1D2" presStyleIdx="3" presStyleCnt="5"/>
      <dgm:spPr/>
      <dgm:t>
        <a:bodyPr/>
        <a:lstStyle/>
        <a:p>
          <a:endParaRPr lang="en-GB"/>
        </a:p>
      </dgm:t>
    </dgm:pt>
    <dgm:pt modelId="{F105D2D1-B78F-4351-978C-BFE7E698C67B}" type="pres">
      <dgm:prSet presAssocID="{CC387D48-F5FE-43F5-AEBB-C0FDBFE43F08}" presName="hierRoot2" presStyleCnt="0">
        <dgm:presLayoutVars>
          <dgm:hierBranch/>
        </dgm:presLayoutVars>
      </dgm:prSet>
      <dgm:spPr/>
    </dgm:pt>
    <dgm:pt modelId="{D1EC8256-B791-478F-8126-522BC01F8083}" type="pres">
      <dgm:prSet presAssocID="{CC387D48-F5FE-43F5-AEBB-C0FDBFE43F08}" presName="rootComposite" presStyleCnt="0"/>
      <dgm:spPr/>
    </dgm:pt>
    <dgm:pt modelId="{D12BA05A-BC13-48AB-A946-3B916D3245AD}" type="pres">
      <dgm:prSet presAssocID="{CC387D48-F5FE-43F5-AEBB-C0FDBFE43F08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CB05EC8-8440-4D70-B6ED-AA6D17F64DD5}" type="pres">
      <dgm:prSet presAssocID="{CC387D48-F5FE-43F5-AEBB-C0FDBFE43F08}" presName="rootConnector" presStyleLbl="node2" presStyleIdx="3" presStyleCnt="5"/>
      <dgm:spPr/>
      <dgm:t>
        <a:bodyPr/>
        <a:lstStyle/>
        <a:p>
          <a:endParaRPr lang="en-GB"/>
        </a:p>
      </dgm:t>
    </dgm:pt>
    <dgm:pt modelId="{F74D91EB-F2A3-47CA-BB64-614C5209FC67}" type="pres">
      <dgm:prSet presAssocID="{CC387D48-F5FE-43F5-AEBB-C0FDBFE43F08}" presName="hierChild4" presStyleCnt="0"/>
      <dgm:spPr/>
    </dgm:pt>
    <dgm:pt modelId="{7553B0AF-5214-4128-9695-AAE99962407F}" type="pres">
      <dgm:prSet presAssocID="{CC387D48-F5FE-43F5-AEBB-C0FDBFE43F08}" presName="hierChild5" presStyleCnt="0"/>
      <dgm:spPr/>
    </dgm:pt>
    <dgm:pt modelId="{5B4BDFF7-4D8B-48D1-9F6B-AFFE6E546E1C}" type="pres">
      <dgm:prSet presAssocID="{DC82F2E7-1B4F-4DE2-99DD-761D2EB5414B}" presName="Name35" presStyleLbl="parChTrans1D2" presStyleIdx="4" presStyleCnt="5"/>
      <dgm:spPr/>
      <dgm:t>
        <a:bodyPr/>
        <a:lstStyle/>
        <a:p>
          <a:endParaRPr lang="en-GB"/>
        </a:p>
      </dgm:t>
    </dgm:pt>
    <dgm:pt modelId="{95FE2C21-E5B6-4F0A-A78A-768482D96B69}" type="pres">
      <dgm:prSet presAssocID="{CB439BA9-6F47-4569-A74D-022F9239E2F1}" presName="hierRoot2" presStyleCnt="0">
        <dgm:presLayoutVars>
          <dgm:hierBranch/>
        </dgm:presLayoutVars>
      </dgm:prSet>
      <dgm:spPr/>
    </dgm:pt>
    <dgm:pt modelId="{3C2FCF8C-01FA-4199-B6C7-949BA21EBCD0}" type="pres">
      <dgm:prSet presAssocID="{CB439BA9-6F47-4569-A74D-022F9239E2F1}" presName="rootComposite" presStyleCnt="0"/>
      <dgm:spPr/>
    </dgm:pt>
    <dgm:pt modelId="{CA3D38B8-21D5-4CFE-AC2E-3428383B5739}" type="pres">
      <dgm:prSet presAssocID="{CB439BA9-6F47-4569-A74D-022F9239E2F1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295338E-0CD4-4569-B47A-9F8EF7231270}" type="pres">
      <dgm:prSet presAssocID="{CB439BA9-6F47-4569-A74D-022F9239E2F1}" presName="rootConnector" presStyleLbl="node2" presStyleIdx="4" presStyleCnt="5"/>
      <dgm:spPr/>
      <dgm:t>
        <a:bodyPr/>
        <a:lstStyle/>
        <a:p>
          <a:endParaRPr lang="en-GB"/>
        </a:p>
      </dgm:t>
    </dgm:pt>
    <dgm:pt modelId="{B8250650-5288-483B-BE4A-9287D8B288B7}" type="pres">
      <dgm:prSet presAssocID="{CB439BA9-6F47-4569-A74D-022F9239E2F1}" presName="hierChild4" presStyleCnt="0"/>
      <dgm:spPr/>
    </dgm:pt>
    <dgm:pt modelId="{F5774A94-E9E5-439B-BDD6-988D854CF0A9}" type="pres">
      <dgm:prSet presAssocID="{CB439BA9-6F47-4569-A74D-022F9239E2F1}" presName="hierChild5" presStyleCnt="0"/>
      <dgm:spPr/>
    </dgm:pt>
    <dgm:pt modelId="{7910ACA3-C335-4948-BB1B-E32F9B2344FD}" type="pres">
      <dgm:prSet presAssocID="{26ADD0D3-3514-4C93-95FF-61D04238348D}" presName="hierChild3" presStyleCnt="0"/>
      <dgm:spPr/>
    </dgm:pt>
  </dgm:ptLst>
  <dgm:cxnLst>
    <dgm:cxn modelId="{E0FDE0D1-ED2C-4293-B8D7-4A750F13E288}" type="presOf" srcId="{CC387D48-F5FE-43F5-AEBB-C0FDBFE43F08}" destId="{D12BA05A-BC13-48AB-A946-3B916D3245AD}" srcOrd="0" destOrd="0" presId="urn:microsoft.com/office/officeart/2005/8/layout/orgChart1"/>
    <dgm:cxn modelId="{41400952-24E5-48D8-B68C-03BCACA51F6C}" type="presOf" srcId="{E4DCD8D7-9052-42BB-A2D4-E3B7B5EAA70B}" destId="{86E46314-23FA-4C17-993F-C3B0819B2747}" srcOrd="0" destOrd="0" presId="urn:microsoft.com/office/officeart/2005/8/layout/orgChart1"/>
    <dgm:cxn modelId="{5A6209C9-E778-43CC-8554-2B4D0BF33DE9}" type="presOf" srcId="{FBF51C63-DA1D-4A98-85CB-F1952A5D57AF}" destId="{CE0D7B16-9914-443B-B7E2-93BA82B0F4C4}" srcOrd="1" destOrd="0" presId="urn:microsoft.com/office/officeart/2005/8/layout/orgChart1"/>
    <dgm:cxn modelId="{CA16E0A3-4397-472B-B2B5-876053ED6B25}" type="presOf" srcId="{4BCD1049-9442-420C-9814-84F5B67C6579}" destId="{6E6BB69D-8EE3-4087-AF78-B5BB646C411A}" srcOrd="0" destOrd="0" presId="urn:microsoft.com/office/officeart/2005/8/layout/orgChart1"/>
    <dgm:cxn modelId="{7A9AC5CE-9C33-45D3-8AA5-70C23EA707F6}" type="presOf" srcId="{AE70D432-A321-481F-B863-D6E36E60EB96}" destId="{E2B32771-2D92-474F-88D7-2BE8C4B25D08}" srcOrd="0" destOrd="0" presId="urn:microsoft.com/office/officeart/2005/8/layout/orgChart1"/>
    <dgm:cxn modelId="{3994490C-563C-4B12-9FB1-306CCE6F7A4B}" type="presOf" srcId="{4BCD1049-9442-420C-9814-84F5B67C6579}" destId="{0FCAFADD-3046-4939-ADE7-5D8389E9EFA3}" srcOrd="1" destOrd="0" presId="urn:microsoft.com/office/officeart/2005/8/layout/orgChart1"/>
    <dgm:cxn modelId="{E08075E8-28C9-4E21-B9B6-E0F80A8C7D8E}" srcId="{26ADD0D3-3514-4C93-95FF-61D04238348D}" destId="{CC387D48-F5FE-43F5-AEBB-C0FDBFE43F08}" srcOrd="3" destOrd="0" parTransId="{8828AB1C-2327-40E3-AC8E-B9E5A5E340EB}" sibTransId="{EB934954-A000-4836-970A-44953FBA3CAB}"/>
    <dgm:cxn modelId="{82238D7D-41B6-4B0D-980A-966CA0244D33}" srcId="{AA1F6C65-9BA1-473B-8C15-15A294D0673D}" destId="{E4DCD8D7-9052-42BB-A2D4-E3B7B5EAA70B}" srcOrd="1" destOrd="0" parTransId="{528F4D8F-6B2C-4803-9C84-D0595AB81DA1}" sibTransId="{81854A96-CDC8-44A5-B684-5D8D96D8BD37}"/>
    <dgm:cxn modelId="{2F5BFB09-8314-44F7-8EA7-E4C32881B5D2}" type="presOf" srcId="{0890E642-F1DC-4AB2-8B5D-F6A2C5127688}" destId="{A4F8E064-8CBD-45AF-9D8E-FA9F3B7DBC44}" srcOrd="0" destOrd="0" presId="urn:microsoft.com/office/officeart/2005/8/layout/orgChart1"/>
    <dgm:cxn modelId="{8438ED18-5C0B-4EAC-8722-361CE6B1E003}" type="presOf" srcId="{E60C1446-0BAB-4AB0-853F-C97CC597CCED}" destId="{2D6F3AA1-3C60-479D-8C57-F1939C27FFD4}" srcOrd="1" destOrd="0" presId="urn:microsoft.com/office/officeart/2005/8/layout/orgChart1"/>
    <dgm:cxn modelId="{3ED14BAD-FE9C-444E-984A-B515A4A05A22}" type="presOf" srcId="{F52DB2A9-410F-42C3-B8DC-876C98DA0AE0}" destId="{719537C3-F866-4019-BBB0-B7607D1677C3}" srcOrd="0" destOrd="0" presId="urn:microsoft.com/office/officeart/2005/8/layout/orgChart1"/>
    <dgm:cxn modelId="{A0E6B878-D846-437D-9F37-963F1D7F0AAC}" type="presOf" srcId="{CB439BA9-6F47-4569-A74D-022F9239E2F1}" destId="{1295338E-0CD4-4569-B47A-9F8EF7231270}" srcOrd="1" destOrd="0" presId="urn:microsoft.com/office/officeart/2005/8/layout/orgChart1"/>
    <dgm:cxn modelId="{63C3E1F3-3EB7-47CC-A66A-6CAD55E202F1}" type="presOf" srcId="{163D2439-98E2-4F47-A111-B4E9D845F092}" destId="{7B6CE362-8B57-4816-A221-B85127C8AC23}" srcOrd="0" destOrd="0" presId="urn:microsoft.com/office/officeart/2005/8/layout/orgChart1"/>
    <dgm:cxn modelId="{0BEAD9A2-FA60-4E6F-AC46-E716391A1119}" type="presOf" srcId="{FBF51C63-DA1D-4A98-85CB-F1952A5D57AF}" destId="{CBD08844-39DD-45FE-8632-797016797110}" srcOrd="0" destOrd="0" presId="urn:microsoft.com/office/officeart/2005/8/layout/orgChart1"/>
    <dgm:cxn modelId="{F1A9DD2E-9DA5-4320-A72D-A991CAE8875C}" srcId="{3BA1E671-F3AB-4128-ACBF-1212EC2A2BAE}" destId="{FBF51C63-DA1D-4A98-85CB-F1952A5D57AF}" srcOrd="0" destOrd="0" parTransId="{0890E642-F1DC-4AB2-8B5D-F6A2C5127688}" sibTransId="{4F2E28F4-7531-4C26-BDBF-DA307A80EE57}"/>
    <dgm:cxn modelId="{456DFA15-BEB1-4A74-BD14-4DCFD670D4A2}" type="presOf" srcId="{CB439BA9-6F47-4569-A74D-022F9239E2F1}" destId="{CA3D38B8-21D5-4CFE-AC2E-3428383B5739}" srcOrd="0" destOrd="0" presId="urn:microsoft.com/office/officeart/2005/8/layout/orgChart1"/>
    <dgm:cxn modelId="{9495B27B-1FD8-443E-823D-00C430FAC685}" srcId="{26ADD0D3-3514-4C93-95FF-61D04238348D}" destId="{4BCD1049-9442-420C-9814-84F5B67C6579}" srcOrd="2" destOrd="0" parTransId="{163D2439-98E2-4F47-A111-B4E9D845F092}" sibTransId="{7384C792-0D80-4F04-85B7-C15B70F31FE3}"/>
    <dgm:cxn modelId="{9C755DBF-F6C0-4FF1-B823-E6714C580A1D}" type="presOf" srcId="{AA1F6C65-9BA1-473B-8C15-15A294D0673D}" destId="{BDADAB8C-6203-43C0-9632-AE412081DED7}" srcOrd="1" destOrd="0" presId="urn:microsoft.com/office/officeart/2005/8/layout/orgChart1"/>
    <dgm:cxn modelId="{24B36446-B412-4ACD-8CDD-6ADF2C6BCA2B}" type="presOf" srcId="{2338C64B-FE17-436F-B10F-819F0251E1EA}" destId="{7F1FFEFF-0A5D-42FE-A51B-037F3A67E868}" srcOrd="0" destOrd="0" presId="urn:microsoft.com/office/officeart/2005/8/layout/orgChart1"/>
    <dgm:cxn modelId="{2B875AC1-A808-4920-9F58-FCE4986A51E8}" type="presOf" srcId="{8828AB1C-2327-40E3-AC8E-B9E5A5E340EB}" destId="{CE8B2C0D-167D-470F-A6C3-3B3478BEA8B9}" srcOrd="0" destOrd="0" presId="urn:microsoft.com/office/officeart/2005/8/layout/orgChart1"/>
    <dgm:cxn modelId="{F62667BC-C1D0-4DDA-97CA-15621CD9D05D}" type="presOf" srcId="{CA645CDC-9DEC-4E09-867F-E735B318762B}" destId="{6A88DA92-5836-4740-A093-77431D07ADAF}" srcOrd="1" destOrd="0" presId="urn:microsoft.com/office/officeart/2005/8/layout/orgChart1"/>
    <dgm:cxn modelId="{0D9758BD-4E2C-4CC0-BC17-C18EC0811380}" type="presOf" srcId="{DC82F2E7-1B4F-4DE2-99DD-761D2EB5414B}" destId="{5B4BDFF7-4D8B-48D1-9F6B-AFFE6E546E1C}" srcOrd="0" destOrd="0" presId="urn:microsoft.com/office/officeart/2005/8/layout/orgChart1"/>
    <dgm:cxn modelId="{318E0D4F-CA2E-44C2-9884-7D76D2342F05}" type="presOf" srcId="{E60C1446-0BAB-4AB0-853F-C97CC597CCED}" destId="{444B187B-EC61-40D4-A3BB-186E94DE806E}" srcOrd="0" destOrd="0" presId="urn:microsoft.com/office/officeart/2005/8/layout/orgChart1"/>
    <dgm:cxn modelId="{18AC6698-1CA6-4D8F-91F8-792BC62DBD85}" srcId="{3BA1E671-F3AB-4128-ACBF-1212EC2A2BAE}" destId="{AA1F6C65-9BA1-473B-8C15-15A294D0673D}" srcOrd="1" destOrd="0" parTransId="{AE70D432-A321-481F-B863-D6E36E60EB96}" sibTransId="{E711FE42-3492-4644-8194-916454F31EE5}"/>
    <dgm:cxn modelId="{3C4EEA3D-064C-47C4-84C2-C20E5A8EB328}" type="presOf" srcId="{AA1F6C65-9BA1-473B-8C15-15A294D0673D}" destId="{B3027F0B-92AD-4477-A438-314EDF67045F}" srcOrd="0" destOrd="0" presId="urn:microsoft.com/office/officeart/2005/8/layout/orgChart1"/>
    <dgm:cxn modelId="{D05E489C-536B-4E9A-A461-D7E37A131147}" type="presOf" srcId="{E4DCD8D7-9052-42BB-A2D4-E3B7B5EAA70B}" destId="{29E2DCE3-40D3-4B29-A19E-0B9D933BCB07}" srcOrd="1" destOrd="0" presId="urn:microsoft.com/office/officeart/2005/8/layout/orgChart1"/>
    <dgm:cxn modelId="{6AA1C186-F298-4611-B20D-FF6338C02F03}" srcId="{26ADD0D3-3514-4C93-95FF-61D04238348D}" destId="{CB439BA9-6F47-4569-A74D-022F9239E2F1}" srcOrd="4" destOrd="0" parTransId="{DC82F2E7-1B4F-4DE2-99DD-761D2EB5414B}" sibTransId="{15EC5EF6-78EC-4167-9E65-0CA2A1FAB4D6}"/>
    <dgm:cxn modelId="{5015C9CF-54A9-4CCB-A993-75162C1D0DD2}" type="presOf" srcId="{31F51CB0-9E09-4B94-BBB2-4CC78BD0AD22}" destId="{B1EDAB13-4086-438F-9765-D9EF751F51D5}" srcOrd="0" destOrd="0" presId="urn:microsoft.com/office/officeart/2005/8/layout/orgChart1"/>
    <dgm:cxn modelId="{52CFBE75-518D-4AF8-807E-9C2CD7932467}" type="presOf" srcId="{CA645CDC-9DEC-4E09-867F-E735B318762B}" destId="{BB99B634-C0D7-4BC1-88E6-94FBCE94282F}" srcOrd="0" destOrd="0" presId="urn:microsoft.com/office/officeart/2005/8/layout/orgChart1"/>
    <dgm:cxn modelId="{CD2A7A28-2534-4863-89D8-3ECD83EBF483}" srcId="{26ADD0D3-3514-4C93-95FF-61D04238348D}" destId="{3BA1E671-F3AB-4128-ACBF-1212EC2A2BAE}" srcOrd="0" destOrd="0" parTransId="{2338C64B-FE17-436F-B10F-819F0251E1EA}" sibTransId="{FE22080F-5B31-4919-9A63-68238240152B}"/>
    <dgm:cxn modelId="{5B8E7AE6-9C49-4A6D-9589-7D98BCEFC480}" srcId="{31F51CB0-9E09-4B94-BBB2-4CC78BD0AD22}" destId="{26ADD0D3-3514-4C93-95FF-61D04238348D}" srcOrd="0" destOrd="0" parTransId="{F880B113-5B64-4F5C-993E-998267610516}" sibTransId="{3FC86999-EFA2-4641-80CE-3F5287C277F6}"/>
    <dgm:cxn modelId="{5EF2DF7A-1E93-4A39-9D14-1C13B390EF0C}" type="presOf" srcId="{26ADD0D3-3514-4C93-95FF-61D04238348D}" destId="{1451EBC8-8931-4A50-949C-54B7ED272AF1}" srcOrd="0" destOrd="0" presId="urn:microsoft.com/office/officeart/2005/8/layout/orgChart1"/>
    <dgm:cxn modelId="{90F79ED7-ABF2-41DF-B683-99A433CA65E7}" type="presOf" srcId="{26ADD0D3-3514-4C93-95FF-61D04238348D}" destId="{2D27F1A6-18B4-470E-98F1-6E4AB43D33A9}" srcOrd="1" destOrd="0" presId="urn:microsoft.com/office/officeart/2005/8/layout/orgChart1"/>
    <dgm:cxn modelId="{4FA534F6-2AC4-4A14-A708-A8537CFBC7DF}" type="presOf" srcId="{C4A7888F-9E3B-4B66-9059-B9CD3C221BF1}" destId="{E8AAE923-F626-4085-A311-03482372CA48}" srcOrd="0" destOrd="0" presId="urn:microsoft.com/office/officeart/2005/8/layout/orgChart1"/>
    <dgm:cxn modelId="{565AC76A-4C86-4CB7-B0B8-03B1838FCA89}" type="presOf" srcId="{3BA1E671-F3AB-4128-ACBF-1212EC2A2BAE}" destId="{85B6E09C-D2D1-4E0F-BBE6-F5F6470298DF}" srcOrd="0" destOrd="0" presId="urn:microsoft.com/office/officeart/2005/8/layout/orgChart1"/>
    <dgm:cxn modelId="{ABD635D2-F403-4EF7-A143-2E06A6D9CB56}" srcId="{AA1F6C65-9BA1-473B-8C15-15A294D0673D}" destId="{CA645CDC-9DEC-4E09-867F-E735B318762B}" srcOrd="0" destOrd="0" parTransId="{C4A7888F-9E3B-4B66-9059-B9CD3C221BF1}" sibTransId="{76F38B7A-BABC-4559-A453-8BF5BFF22C73}"/>
    <dgm:cxn modelId="{B56823DC-6545-44F4-89E4-BE098C8443E6}" type="presOf" srcId="{528F4D8F-6B2C-4803-9C84-D0595AB81DA1}" destId="{59609F4A-8778-4FC1-B4BB-43B0B4F8AC58}" srcOrd="0" destOrd="0" presId="urn:microsoft.com/office/officeart/2005/8/layout/orgChart1"/>
    <dgm:cxn modelId="{FE2A36EC-3DAB-464F-872F-CF765CA5AE90}" srcId="{26ADD0D3-3514-4C93-95FF-61D04238348D}" destId="{E60C1446-0BAB-4AB0-853F-C97CC597CCED}" srcOrd="1" destOrd="0" parTransId="{F52DB2A9-410F-42C3-B8DC-876C98DA0AE0}" sibTransId="{31232A2C-C9B0-40FE-B19F-C1D38C75146D}"/>
    <dgm:cxn modelId="{E8E3B53D-7AC4-4609-84E4-E20129511BF7}" type="presOf" srcId="{3BA1E671-F3AB-4128-ACBF-1212EC2A2BAE}" destId="{6C25BF28-6A6A-471C-99BB-92F503768309}" srcOrd="1" destOrd="0" presId="urn:microsoft.com/office/officeart/2005/8/layout/orgChart1"/>
    <dgm:cxn modelId="{630F628C-10AA-4D4D-9BE7-EA83C4100D0D}" type="presOf" srcId="{CC387D48-F5FE-43F5-AEBB-C0FDBFE43F08}" destId="{5CB05EC8-8440-4D70-B6ED-AA6D17F64DD5}" srcOrd="1" destOrd="0" presId="urn:microsoft.com/office/officeart/2005/8/layout/orgChart1"/>
    <dgm:cxn modelId="{9149857A-B1B0-4338-81AD-CEC634157DA8}" type="presParOf" srcId="{B1EDAB13-4086-438F-9765-D9EF751F51D5}" destId="{57DE1DE3-DC38-4610-B5E3-B1826019EFE9}" srcOrd="0" destOrd="0" presId="urn:microsoft.com/office/officeart/2005/8/layout/orgChart1"/>
    <dgm:cxn modelId="{8FAFA643-C48C-485B-9E85-3BA6A9B06090}" type="presParOf" srcId="{57DE1DE3-DC38-4610-B5E3-B1826019EFE9}" destId="{04AD0486-1465-4894-9DCC-F7EF1CF00F02}" srcOrd="0" destOrd="0" presId="urn:microsoft.com/office/officeart/2005/8/layout/orgChart1"/>
    <dgm:cxn modelId="{E5DAFD7B-7A10-4B16-92AC-AAA12920826D}" type="presParOf" srcId="{04AD0486-1465-4894-9DCC-F7EF1CF00F02}" destId="{1451EBC8-8931-4A50-949C-54B7ED272AF1}" srcOrd="0" destOrd="0" presId="urn:microsoft.com/office/officeart/2005/8/layout/orgChart1"/>
    <dgm:cxn modelId="{ED83361B-6CC0-4A4E-ADE2-BBA45EFC368E}" type="presParOf" srcId="{04AD0486-1465-4894-9DCC-F7EF1CF00F02}" destId="{2D27F1A6-18B4-470E-98F1-6E4AB43D33A9}" srcOrd="1" destOrd="0" presId="urn:microsoft.com/office/officeart/2005/8/layout/orgChart1"/>
    <dgm:cxn modelId="{7A777B6C-07AD-43FA-BB40-21D3CEA828C2}" type="presParOf" srcId="{57DE1DE3-DC38-4610-B5E3-B1826019EFE9}" destId="{337F0107-4508-4943-9593-EF24CCDA298E}" srcOrd="1" destOrd="0" presId="urn:microsoft.com/office/officeart/2005/8/layout/orgChart1"/>
    <dgm:cxn modelId="{D9ADD17D-7673-4634-986B-9C18947F8452}" type="presParOf" srcId="{337F0107-4508-4943-9593-EF24CCDA298E}" destId="{7F1FFEFF-0A5D-42FE-A51B-037F3A67E868}" srcOrd="0" destOrd="0" presId="urn:microsoft.com/office/officeart/2005/8/layout/orgChart1"/>
    <dgm:cxn modelId="{0363BDAC-1542-4168-9955-5B6C2312795B}" type="presParOf" srcId="{337F0107-4508-4943-9593-EF24CCDA298E}" destId="{D02B5351-D2BF-46A6-A50B-8C00F84A2501}" srcOrd="1" destOrd="0" presId="urn:microsoft.com/office/officeart/2005/8/layout/orgChart1"/>
    <dgm:cxn modelId="{9695E1B2-C2FF-41C9-B5B9-066C010A0F4F}" type="presParOf" srcId="{D02B5351-D2BF-46A6-A50B-8C00F84A2501}" destId="{D80A7292-979A-470B-A5C1-A564A140DE4F}" srcOrd="0" destOrd="0" presId="urn:microsoft.com/office/officeart/2005/8/layout/orgChart1"/>
    <dgm:cxn modelId="{0CCA7DA5-5388-4AEE-AA21-41F9C0FA66F7}" type="presParOf" srcId="{D80A7292-979A-470B-A5C1-A564A140DE4F}" destId="{85B6E09C-D2D1-4E0F-BBE6-F5F6470298DF}" srcOrd="0" destOrd="0" presId="urn:microsoft.com/office/officeart/2005/8/layout/orgChart1"/>
    <dgm:cxn modelId="{8B5F0CDC-AF36-487B-81CC-107D5E91E0D9}" type="presParOf" srcId="{D80A7292-979A-470B-A5C1-A564A140DE4F}" destId="{6C25BF28-6A6A-471C-99BB-92F503768309}" srcOrd="1" destOrd="0" presId="urn:microsoft.com/office/officeart/2005/8/layout/orgChart1"/>
    <dgm:cxn modelId="{7C0B726F-620B-4DCB-95CB-58EF09D72C5D}" type="presParOf" srcId="{D02B5351-D2BF-46A6-A50B-8C00F84A2501}" destId="{07F61009-CBFC-4C14-A35F-6B0419AF42A5}" srcOrd="1" destOrd="0" presId="urn:microsoft.com/office/officeart/2005/8/layout/orgChart1"/>
    <dgm:cxn modelId="{F4B001E4-4F58-4B72-B0D5-28CC1007498C}" type="presParOf" srcId="{D02B5351-D2BF-46A6-A50B-8C00F84A2501}" destId="{F264C12F-6183-4BE9-B7D2-ED0E0FAC9257}" srcOrd="2" destOrd="0" presId="urn:microsoft.com/office/officeart/2005/8/layout/orgChart1"/>
    <dgm:cxn modelId="{6BF62D42-D106-48F0-ADB2-5CD0CBE211B6}" type="presParOf" srcId="{F264C12F-6183-4BE9-B7D2-ED0E0FAC9257}" destId="{A4F8E064-8CBD-45AF-9D8E-FA9F3B7DBC44}" srcOrd="0" destOrd="0" presId="urn:microsoft.com/office/officeart/2005/8/layout/orgChart1"/>
    <dgm:cxn modelId="{022117C6-57B9-4672-BC99-B9CD2F0BA9C7}" type="presParOf" srcId="{F264C12F-6183-4BE9-B7D2-ED0E0FAC9257}" destId="{D38173DA-C939-4E96-9935-3B0E61086A43}" srcOrd="1" destOrd="0" presId="urn:microsoft.com/office/officeart/2005/8/layout/orgChart1"/>
    <dgm:cxn modelId="{769247CC-D261-40D1-9FD0-C9EFDF0BDD83}" type="presParOf" srcId="{D38173DA-C939-4E96-9935-3B0E61086A43}" destId="{D0876574-A49A-4396-BE76-ED4239D0BCA3}" srcOrd="0" destOrd="0" presId="urn:microsoft.com/office/officeart/2005/8/layout/orgChart1"/>
    <dgm:cxn modelId="{96C156A5-803A-4035-B1F8-71B3691F188F}" type="presParOf" srcId="{D0876574-A49A-4396-BE76-ED4239D0BCA3}" destId="{CBD08844-39DD-45FE-8632-797016797110}" srcOrd="0" destOrd="0" presId="urn:microsoft.com/office/officeart/2005/8/layout/orgChart1"/>
    <dgm:cxn modelId="{F8A96115-B494-4233-9D0A-412CECDC990B}" type="presParOf" srcId="{D0876574-A49A-4396-BE76-ED4239D0BCA3}" destId="{CE0D7B16-9914-443B-B7E2-93BA82B0F4C4}" srcOrd="1" destOrd="0" presId="urn:microsoft.com/office/officeart/2005/8/layout/orgChart1"/>
    <dgm:cxn modelId="{6689B81A-CB3A-4573-B2E7-6DDB66CD4B80}" type="presParOf" srcId="{D38173DA-C939-4E96-9935-3B0E61086A43}" destId="{DC1C3D0C-FBB8-439B-BEFE-49C0E62774E1}" srcOrd="1" destOrd="0" presId="urn:microsoft.com/office/officeart/2005/8/layout/orgChart1"/>
    <dgm:cxn modelId="{0EBE92F3-1FEB-409E-B3C3-1AFD8359424F}" type="presParOf" srcId="{D38173DA-C939-4E96-9935-3B0E61086A43}" destId="{5D54314A-9D7B-46C7-97F9-0FA7D4600D27}" srcOrd="2" destOrd="0" presId="urn:microsoft.com/office/officeart/2005/8/layout/orgChart1"/>
    <dgm:cxn modelId="{F457C544-52A4-474D-B109-A6A21574C5E5}" type="presParOf" srcId="{F264C12F-6183-4BE9-B7D2-ED0E0FAC9257}" destId="{E2B32771-2D92-474F-88D7-2BE8C4B25D08}" srcOrd="2" destOrd="0" presId="urn:microsoft.com/office/officeart/2005/8/layout/orgChart1"/>
    <dgm:cxn modelId="{1269CDE2-643E-4387-BA61-C03CDA412A1A}" type="presParOf" srcId="{F264C12F-6183-4BE9-B7D2-ED0E0FAC9257}" destId="{86B8F555-533B-4E8D-841E-5FF557DA8838}" srcOrd="3" destOrd="0" presId="urn:microsoft.com/office/officeart/2005/8/layout/orgChart1"/>
    <dgm:cxn modelId="{FDCC3973-0536-4A1D-AEBF-B268A05F8234}" type="presParOf" srcId="{86B8F555-533B-4E8D-841E-5FF557DA8838}" destId="{E89B3355-B4F7-412F-AE03-B7A9CD5A1995}" srcOrd="0" destOrd="0" presId="urn:microsoft.com/office/officeart/2005/8/layout/orgChart1"/>
    <dgm:cxn modelId="{B941FD15-EF13-4FC7-9066-5DDE8B4B9947}" type="presParOf" srcId="{E89B3355-B4F7-412F-AE03-B7A9CD5A1995}" destId="{B3027F0B-92AD-4477-A438-314EDF67045F}" srcOrd="0" destOrd="0" presId="urn:microsoft.com/office/officeart/2005/8/layout/orgChart1"/>
    <dgm:cxn modelId="{D968104A-C0D0-4A63-995E-41F51866B28B}" type="presParOf" srcId="{E89B3355-B4F7-412F-AE03-B7A9CD5A1995}" destId="{BDADAB8C-6203-43C0-9632-AE412081DED7}" srcOrd="1" destOrd="0" presId="urn:microsoft.com/office/officeart/2005/8/layout/orgChart1"/>
    <dgm:cxn modelId="{7932B428-93B9-472F-A950-21662552E0E3}" type="presParOf" srcId="{86B8F555-533B-4E8D-841E-5FF557DA8838}" destId="{1872B668-B9AD-49D8-B8C5-4957CA3EF730}" srcOrd="1" destOrd="0" presId="urn:microsoft.com/office/officeart/2005/8/layout/orgChart1"/>
    <dgm:cxn modelId="{E41F94A7-B4D1-4B3D-ADA9-E7597478D4A5}" type="presParOf" srcId="{86B8F555-533B-4E8D-841E-5FF557DA8838}" destId="{A14E32F5-8A44-4F89-802B-0B96F6EF93EE}" srcOrd="2" destOrd="0" presId="urn:microsoft.com/office/officeart/2005/8/layout/orgChart1"/>
    <dgm:cxn modelId="{B74D15FF-0306-4453-B573-003BA6D62E3B}" type="presParOf" srcId="{A14E32F5-8A44-4F89-802B-0B96F6EF93EE}" destId="{E8AAE923-F626-4085-A311-03482372CA48}" srcOrd="0" destOrd="0" presId="urn:microsoft.com/office/officeart/2005/8/layout/orgChart1"/>
    <dgm:cxn modelId="{43304A41-5E65-4B1B-BE77-FD05CEBFA12F}" type="presParOf" srcId="{A14E32F5-8A44-4F89-802B-0B96F6EF93EE}" destId="{77C9321F-2F89-4180-8149-5045A2CCB59D}" srcOrd="1" destOrd="0" presId="urn:microsoft.com/office/officeart/2005/8/layout/orgChart1"/>
    <dgm:cxn modelId="{984A6B66-F0AE-492A-A6BD-AF5B26565D0B}" type="presParOf" srcId="{77C9321F-2F89-4180-8149-5045A2CCB59D}" destId="{C6D74797-8264-4DFC-943C-DCDC64B9E0B6}" srcOrd="0" destOrd="0" presId="urn:microsoft.com/office/officeart/2005/8/layout/orgChart1"/>
    <dgm:cxn modelId="{85354F61-EE41-4B21-8147-DFEFF5C61F45}" type="presParOf" srcId="{C6D74797-8264-4DFC-943C-DCDC64B9E0B6}" destId="{BB99B634-C0D7-4BC1-88E6-94FBCE94282F}" srcOrd="0" destOrd="0" presId="urn:microsoft.com/office/officeart/2005/8/layout/orgChart1"/>
    <dgm:cxn modelId="{E61E9D77-6604-426B-A4B2-507EBA6730B4}" type="presParOf" srcId="{C6D74797-8264-4DFC-943C-DCDC64B9E0B6}" destId="{6A88DA92-5836-4740-A093-77431D07ADAF}" srcOrd="1" destOrd="0" presId="urn:microsoft.com/office/officeart/2005/8/layout/orgChart1"/>
    <dgm:cxn modelId="{5A17AF53-52EA-4C28-81BF-B3586A40C4A3}" type="presParOf" srcId="{77C9321F-2F89-4180-8149-5045A2CCB59D}" destId="{818B9819-1190-479B-AF3E-FB1B8BF83DAB}" srcOrd="1" destOrd="0" presId="urn:microsoft.com/office/officeart/2005/8/layout/orgChart1"/>
    <dgm:cxn modelId="{587768FD-0821-4370-B4F3-24CBEE6E88E9}" type="presParOf" srcId="{77C9321F-2F89-4180-8149-5045A2CCB59D}" destId="{77292A09-80D8-499E-821C-12918088450A}" srcOrd="2" destOrd="0" presId="urn:microsoft.com/office/officeart/2005/8/layout/orgChart1"/>
    <dgm:cxn modelId="{BD891597-EB8A-4DA8-9503-50D938D428B3}" type="presParOf" srcId="{A14E32F5-8A44-4F89-802B-0B96F6EF93EE}" destId="{59609F4A-8778-4FC1-B4BB-43B0B4F8AC58}" srcOrd="2" destOrd="0" presId="urn:microsoft.com/office/officeart/2005/8/layout/orgChart1"/>
    <dgm:cxn modelId="{93AB5944-EEF7-425F-927B-5BC9BEE88746}" type="presParOf" srcId="{A14E32F5-8A44-4F89-802B-0B96F6EF93EE}" destId="{630035A7-A851-4F57-84E6-1FB4BB76633F}" srcOrd="3" destOrd="0" presId="urn:microsoft.com/office/officeart/2005/8/layout/orgChart1"/>
    <dgm:cxn modelId="{9CD51887-19AA-4C3D-8462-8FBC83E3261C}" type="presParOf" srcId="{630035A7-A851-4F57-84E6-1FB4BB76633F}" destId="{056B6314-AD5F-48B4-92F1-09D90CEC45C1}" srcOrd="0" destOrd="0" presId="urn:microsoft.com/office/officeart/2005/8/layout/orgChart1"/>
    <dgm:cxn modelId="{1AA380B2-78AB-4849-B9E5-F57421F497CA}" type="presParOf" srcId="{056B6314-AD5F-48B4-92F1-09D90CEC45C1}" destId="{86E46314-23FA-4C17-993F-C3B0819B2747}" srcOrd="0" destOrd="0" presId="urn:microsoft.com/office/officeart/2005/8/layout/orgChart1"/>
    <dgm:cxn modelId="{97C75B34-5A61-4F7A-ACDB-BA03A48383F7}" type="presParOf" srcId="{056B6314-AD5F-48B4-92F1-09D90CEC45C1}" destId="{29E2DCE3-40D3-4B29-A19E-0B9D933BCB07}" srcOrd="1" destOrd="0" presId="urn:microsoft.com/office/officeart/2005/8/layout/orgChart1"/>
    <dgm:cxn modelId="{513A2ACF-8EFD-4580-A258-5B22D6794325}" type="presParOf" srcId="{630035A7-A851-4F57-84E6-1FB4BB76633F}" destId="{D34CF6E8-83FD-471F-876D-4FD779C2BB2A}" srcOrd="1" destOrd="0" presId="urn:microsoft.com/office/officeart/2005/8/layout/orgChart1"/>
    <dgm:cxn modelId="{5A47D868-D81F-4CBD-8F1F-993FC6B39E2D}" type="presParOf" srcId="{630035A7-A851-4F57-84E6-1FB4BB76633F}" destId="{B1BDF288-333B-41BE-96A4-4D573DEF70D6}" srcOrd="2" destOrd="0" presId="urn:microsoft.com/office/officeart/2005/8/layout/orgChart1"/>
    <dgm:cxn modelId="{EAC46493-4367-4222-B6DB-828B806DAE12}" type="presParOf" srcId="{337F0107-4508-4943-9593-EF24CCDA298E}" destId="{719537C3-F866-4019-BBB0-B7607D1677C3}" srcOrd="2" destOrd="0" presId="urn:microsoft.com/office/officeart/2005/8/layout/orgChart1"/>
    <dgm:cxn modelId="{068B32C7-63EB-40BA-983C-181888EE32C8}" type="presParOf" srcId="{337F0107-4508-4943-9593-EF24CCDA298E}" destId="{246117E0-2798-4B27-B656-92E7C3FBAD8D}" srcOrd="3" destOrd="0" presId="urn:microsoft.com/office/officeart/2005/8/layout/orgChart1"/>
    <dgm:cxn modelId="{F5AB30F9-7E25-4C4F-B1B6-0A19180DB971}" type="presParOf" srcId="{246117E0-2798-4B27-B656-92E7C3FBAD8D}" destId="{D4986A2F-0F12-4A60-9029-A180AC26111C}" srcOrd="0" destOrd="0" presId="urn:microsoft.com/office/officeart/2005/8/layout/orgChart1"/>
    <dgm:cxn modelId="{354E960A-465F-4AAC-A142-9472BF937973}" type="presParOf" srcId="{D4986A2F-0F12-4A60-9029-A180AC26111C}" destId="{444B187B-EC61-40D4-A3BB-186E94DE806E}" srcOrd="0" destOrd="0" presId="urn:microsoft.com/office/officeart/2005/8/layout/orgChart1"/>
    <dgm:cxn modelId="{EAA21BB3-7FFE-4BE8-BEC2-A12CD7A8848A}" type="presParOf" srcId="{D4986A2F-0F12-4A60-9029-A180AC26111C}" destId="{2D6F3AA1-3C60-479D-8C57-F1939C27FFD4}" srcOrd="1" destOrd="0" presId="urn:microsoft.com/office/officeart/2005/8/layout/orgChart1"/>
    <dgm:cxn modelId="{6052636C-F345-4BFB-A596-7D01833A2477}" type="presParOf" srcId="{246117E0-2798-4B27-B656-92E7C3FBAD8D}" destId="{65DAABC4-63C7-46C6-96FD-76714BD74685}" srcOrd="1" destOrd="0" presId="urn:microsoft.com/office/officeart/2005/8/layout/orgChart1"/>
    <dgm:cxn modelId="{C9F83F15-331B-4FA0-BAAF-725BE0C333F7}" type="presParOf" srcId="{246117E0-2798-4B27-B656-92E7C3FBAD8D}" destId="{AFA3CFFC-ACDF-4CF1-9B3F-0C979CD78140}" srcOrd="2" destOrd="0" presId="urn:microsoft.com/office/officeart/2005/8/layout/orgChart1"/>
    <dgm:cxn modelId="{F1E370FF-FFC6-4DF4-837B-9878A9F91AAF}" type="presParOf" srcId="{337F0107-4508-4943-9593-EF24CCDA298E}" destId="{7B6CE362-8B57-4816-A221-B85127C8AC23}" srcOrd="4" destOrd="0" presId="urn:microsoft.com/office/officeart/2005/8/layout/orgChart1"/>
    <dgm:cxn modelId="{76B68646-6211-41CB-BF4D-E1ED778DED4C}" type="presParOf" srcId="{337F0107-4508-4943-9593-EF24CCDA298E}" destId="{35DCEBA1-9B55-4B2C-9AA7-AA569D2D9CA3}" srcOrd="5" destOrd="0" presId="urn:microsoft.com/office/officeart/2005/8/layout/orgChart1"/>
    <dgm:cxn modelId="{DC425432-7EEF-49C9-A8CA-7CDDAD3E5BB9}" type="presParOf" srcId="{35DCEBA1-9B55-4B2C-9AA7-AA569D2D9CA3}" destId="{5DCAD785-C272-434A-BFDA-6DFEB1492B16}" srcOrd="0" destOrd="0" presId="urn:microsoft.com/office/officeart/2005/8/layout/orgChart1"/>
    <dgm:cxn modelId="{57418CFB-83F0-4E8A-BC1E-80FF230B4D15}" type="presParOf" srcId="{5DCAD785-C272-434A-BFDA-6DFEB1492B16}" destId="{6E6BB69D-8EE3-4087-AF78-B5BB646C411A}" srcOrd="0" destOrd="0" presId="urn:microsoft.com/office/officeart/2005/8/layout/orgChart1"/>
    <dgm:cxn modelId="{921B4230-AF6F-4090-974F-BB2A68F68637}" type="presParOf" srcId="{5DCAD785-C272-434A-BFDA-6DFEB1492B16}" destId="{0FCAFADD-3046-4939-ADE7-5D8389E9EFA3}" srcOrd="1" destOrd="0" presId="urn:microsoft.com/office/officeart/2005/8/layout/orgChart1"/>
    <dgm:cxn modelId="{A05D541A-AAA7-40CF-9983-D120B5D6693C}" type="presParOf" srcId="{35DCEBA1-9B55-4B2C-9AA7-AA569D2D9CA3}" destId="{49F096BC-C55C-4287-93AE-E816E09FF943}" srcOrd="1" destOrd="0" presId="urn:microsoft.com/office/officeart/2005/8/layout/orgChart1"/>
    <dgm:cxn modelId="{5A800034-D135-4AC9-A29A-2F02234503E1}" type="presParOf" srcId="{35DCEBA1-9B55-4B2C-9AA7-AA569D2D9CA3}" destId="{87E5474A-4541-4D3C-B2D9-1EFB2C39BE7A}" srcOrd="2" destOrd="0" presId="urn:microsoft.com/office/officeart/2005/8/layout/orgChart1"/>
    <dgm:cxn modelId="{0B5FE931-71F0-4C0B-AECD-80F0DFA74AFE}" type="presParOf" srcId="{337F0107-4508-4943-9593-EF24CCDA298E}" destId="{CE8B2C0D-167D-470F-A6C3-3B3478BEA8B9}" srcOrd="6" destOrd="0" presId="urn:microsoft.com/office/officeart/2005/8/layout/orgChart1"/>
    <dgm:cxn modelId="{93D307B9-FFAC-4D13-AC81-6C3B38E6D4FC}" type="presParOf" srcId="{337F0107-4508-4943-9593-EF24CCDA298E}" destId="{F105D2D1-B78F-4351-978C-BFE7E698C67B}" srcOrd="7" destOrd="0" presId="urn:microsoft.com/office/officeart/2005/8/layout/orgChart1"/>
    <dgm:cxn modelId="{A53E42F3-A55A-4108-BAB8-CA2D91BB6145}" type="presParOf" srcId="{F105D2D1-B78F-4351-978C-BFE7E698C67B}" destId="{D1EC8256-B791-478F-8126-522BC01F8083}" srcOrd="0" destOrd="0" presId="urn:microsoft.com/office/officeart/2005/8/layout/orgChart1"/>
    <dgm:cxn modelId="{355E9DED-00BC-4A8E-84A7-C6388930C9EE}" type="presParOf" srcId="{D1EC8256-B791-478F-8126-522BC01F8083}" destId="{D12BA05A-BC13-48AB-A946-3B916D3245AD}" srcOrd="0" destOrd="0" presId="urn:microsoft.com/office/officeart/2005/8/layout/orgChart1"/>
    <dgm:cxn modelId="{16171795-E957-4540-989E-345BC0CEDAE5}" type="presParOf" srcId="{D1EC8256-B791-478F-8126-522BC01F8083}" destId="{5CB05EC8-8440-4D70-B6ED-AA6D17F64DD5}" srcOrd="1" destOrd="0" presId="urn:microsoft.com/office/officeart/2005/8/layout/orgChart1"/>
    <dgm:cxn modelId="{C4D7B31D-CC31-4ACF-AEBE-B12879DDD27A}" type="presParOf" srcId="{F105D2D1-B78F-4351-978C-BFE7E698C67B}" destId="{F74D91EB-F2A3-47CA-BB64-614C5209FC67}" srcOrd="1" destOrd="0" presId="urn:microsoft.com/office/officeart/2005/8/layout/orgChart1"/>
    <dgm:cxn modelId="{C546D98B-F46A-4D18-8979-1EADD40D3BB8}" type="presParOf" srcId="{F105D2D1-B78F-4351-978C-BFE7E698C67B}" destId="{7553B0AF-5214-4128-9695-AAE99962407F}" srcOrd="2" destOrd="0" presId="urn:microsoft.com/office/officeart/2005/8/layout/orgChart1"/>
    <dgm:cxn modelId="{F374D2C2-C302-43E2-93EF-A504D81D979E}" type="presParOf" srcId="{337F0107-4508-4943-9593-EF24CCDA298E}" destId="{5B4BDFF7-4D8B-48D1-9F6B-AFFE6E546E1C}" srcOrd="8" destOrd="0" presId="urn:microsoft.com/office/officeart/2005/8/layout/orgChart1"/>
    <dgm:cxn modelId="{69617538-46BA-4D6C-B4F0-E95F6ECA2B61}" type="presParOf" srcId="{337F0107-4508-4943-9593-EF24CCDA298E}" destId="{95FE2C21-E5B6-4F0A-A78A-768482D96B69}" srcOrd="9" destOrd="0" presId="urn:microsoft.com/office/officeart/2005/8/layout/orgChart1"/>
    <dgm:cxn modelId="{8A1BCDED-2D95-4C04-B6AD-B77812A35D9A}" type="presParOf" srcId="{95FE2C21-E5B6-4F0A-A78A-768482D96B69}" destId="{3C2FCF8C-01FA-4199-B6C7-949BA21EBCD0}" srcOrd="0" destOrd="0" presId="urn:microsoft.com/office/officeart/2005/8/layout/orgChart1"/>
    <dgm:cxn modelId="{2020E2F7-4688-4C90-A74C-9B38B17B7EE4}" type="presParOf" srcId="{3C2FCF8C-01FA-4199-B6C7-949BA21EBCD0}" destId="{CA3D38B8-21D5-4CFE-AC2E-3428383B5739}" srcOrd="0" destOrd="0" presId="urn:microsoft.com/office/officeart/2005/8/layout/orgChart1"/>
    <dgm:cxn modelId="{2B5A0906-2644-4913-B66D-400414052C38}" type="presParOf" srcId="{3C2FCF8C-01FA-4199-B6C7-949BA21EBCD0}" destId="{1295338E-0CD4-4569-B47A-9F8EF7231270}" srcOrd="1" destOrd="0" presId="urn:microsoft.com/office/officeart/2005/8/layout/orgChart1"/>
    <dgm:cxn modelId="{A95DFF77-A062-4897-90A3-634380FE697B}" type="presParOf" srcId="{95FE2C21-E5B6-4F0A-A78A-768482D96B69}" destId="{B8250650-5288-483B-BE4A-9287D8B288B7}" srcOrd="1" destOrd="0" presId="urn:microsoft.com/office/officeart/2005/8/layout/orgChart1"/>
    <dgm:cxn modelId="{88121D3F-1C25-4035-96BE-12FBB9C3CDAB}" type="presParOf" srcId="{95FE2C21-E5B6-4F0A-A78A-768482D96B69}" destId="{F5774A94-E9E5-439B-BDD6-988D854CF0A9}" srcOrd="2" destOrd="0" presId="urn:microsoft.com/office/officeart/2005/8/layout/orgChart1"/>
    <dgm:cxn modelId="{3A3F29C1-885B-45B3-AC9E-449F31782975}" type="presParOf" srcId="{57DE1DE3-DC38-4610-B5E3-B1826019EFE9}" destId="{7910ACA3-C335-4948-BB1B-E32F9B2344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2B4A2-12FF-4DC0-9FFD-C8A36973C2C3}">
      <dsp:nvSpPr>
        <dsp:cNvPr id="0" name=""/>
        <dsp:cNvSpPr/>
      </dsp:nvSpPr>
      <dsp:spPr>
        <a:xfrm>
          <a:off x="4114799" y="1796422"/>
          <a:ext cx="3409628" cy="408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977"/>
              </a:lnTo>
              <a:lnTo>
                <a:pt x="3409628" y="260977"/>
              </a:lnTo>
              <a:lnTo>
                <a:pt x="3409628" y="408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11D45-A617-4ABE-B3D0-1A1AB3F6C4C4}">
      <dsp:nvSpPr>
        <dsp:cNvPr id="0" name=""/>
        <dsp:cNvSpPr/>
      </dsp:nvSpPr>
      <dsp:spPr>
        <a:xfrm>
          <a:off x="4114799" y="1796422"/>
          <a:ext cx="1704814" cy="408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977"/>
              </a:lnTo>
              <a:lnTo>
                <a:pt x="1704814" y="260977"/>
              </a:lnTo>
              <a:lnTo>
                <a:pt x="1704814" y="408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61FAC-E8A9-49BE-A8D8-7192F4BB23F1}">
      <dsp:nvSpPr>
        <dsp:cNvPr id="0" name=""/>
        <dsp:cNvSpPr/>
      </dsp:nvSpPr>
      <dsp:spPr>
        <a:xfrm>
          <a:off x="4069079" y="1796422"/>
          <a:ext cx="91440" cy="408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3196F-A70F-4C7A-994C-8FB92817293A}">
      <dsp:nvSpPr>
        <dsp:cNvPr id="0" name=""/>
        <dsp:cNvSpPr/>
      </dsp:nvSpPr>
      <dsp:spPr>
        <a:xfrm>
          <a:off x="2409985" y="1796422"/>
          <a:ext cx="1704814" cy="408915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260977"/>
              </a:lnTo>
              <a:lnTo>
                <a:pt x="0" y="260977"/>
              </a:lnTo>
              <a:lnTo>
                <a:pt x="0" y="408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C7240-5BC2-429C-BE00-58A4E59D9FE9}">
      <dsp:nvSpPr>
        <dsp:cNvPr id="0" name=""/>
        <dsp:cNvSpPr/>
      </dsp:nvSpPr>
      <dsp:spPr>
        <a:xfrm>
          <a:off x="705171" y="1796422"/>
          <a:ext cx="3409628" cy="408915"/>
        </a:xfrm>
        <a:custGeom>
          <a:avLst/>
          <a:gdLst/>
          <a:ahLst/>
          <a:cxnLst/>
          <a:rect l="0" t="0" r="0" b="0"/>
          <a:pathLst>
            <a:path>
              <a:moveTo>
                <a:pt x="3409628" y="0"/>
              </a:moveTo>
              <a:lnTo>
                <a:pt x="3409628" y="260977"/>
              </a:lnTo>
              <a:lnTo>
                <a:pt x="0" y="260977"/>
              </a:lnTo>
              <a:lnTo>
                <a:pt x="0" y="408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FC71D-1D0A-442B-B22E-1D3C9C9F4847}">
      <dsp:nvSpPr>
        <dsp:cNvPr id="0" name=""/>
        <dsp:cNvSpPr/>
      </dsp:nvSpPr>
      <dsp:spPr>
        <a:xfrm>
          <a:off x="3410331" y="1091953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bereiche</a:t>
          </a:r>
          <a:endParaRPr kumimoji="0" lang="de-DE" sz="2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3410331" y="1091953"/>
        <a:ext cx="1408937" cy="704468"/>
      </dsp:txXfrm>
    </dsp:sp>
    <dsp:sp modelId="{D00A3566-6365-4CF0-98ED-B1B91BB8010B}">
      <dsp:nvSpPr>
        <dsp:cNvPr id="0" name=""/>
        <dsp:cNvSpPr/>
      </dsp:nvSpPr>
      <dsp:spPr>
        <a:xfrm>
          <a:off x="703" y="2205338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Aufnahme</a:t>
          </a:r>
        </a:p>
      </dsp:txBody>
      <dsp:txXfrm>
        <a:off x="703" y="2205338"/>
        <a:ext cx="1408937" cy="704468"/>
      </dsp:txXfrm>
    </dsp:sp>
    <dsp:sp modelId="{1A365C02-1C34-4085-9446-B339106CC94B}">
      <dsp:nvSpPr>
        <dsp:cNvPr id="0" name=""/>
        <dsp:cNvSpPr/>
      </dsp:nvSpPr>
      <dsp:spPr>
        <a:xfrm>
          <a:off x="1705517" y="2205338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Diagnostik</a:t>
          </a:r>
        </a:p>
      </dsp:txBody>
      <dsp:txXfrm>
        <a:off x="1705517" y="2205338"/>
        <a:ext cx="1408937" cy="704468"/>
      </dsp:txXfrm>
    </dsp:sp>
    <dsp:sp modelId="{74BB14EE-EED6-4274-B97B-8156BD7DC336}">
      <dsp:nvSpPr>
        <dsp:cNvPr id="0" name=""/>
        <dsp:cNvSpPr/>
      </dsp:nvSpPr>
      <dsp:spPr>
        <a:xfrm>
          <a:off x="3410331" y="2205338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Pflege</a:t>
          </a:r>
        </a:p>
      </dsp:txBody>
      <dsp:txXfrm>
        <a:off x="3410331" y="2205338"/>
        <a:ext cx="1408937" cy="704468"/>
      </dsp:txXfrm>
    </dsp:sp>
    <dsp:sp modelId="{B01F2C54-E7F2-4913-903E-FF934FDABA35}">
      <dsp:nvSpPr>
        <dsp:cNvPr id="0" name=""/>
        <dsp:cNvSpPr/>
      </dsp:nvSpPr>
      <dsp:spPr>
        <a:xfrm>
          <a:off x="5115145" y="2205338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Operation</a:t>
          </a:r>
        </a:p>
      </dsp:txBody>
      <dsp:txXfrm>
        <a:off x="5115145" y="2205338"/>
        <a:ext cx="1408937" cy="704468"/>
      </dsp:txXfrm>
    </dsp:sp>
    <dsp:sp modelId="{6E611C85-4575-4BC3-8280-C5D6E7C8CEEF}">
      <dsp:nvSpPr>
        <dsp:cNvPr id="0" name=""/>
        <dsp:cNvSpPr/>
      </dsp:nvSpPr>
      <dsp:spPr>
        <a:xfrm>
          <a:off x="6819959" y="2205338"/>
          <a:ext cx="1408937" cy="70446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Entlassung</a:t>
          </a:r>
        </a:p>
      </dsp:txBody>
      <dsp:txXfrm>
        <a:off x="6819959" y="2205338"/>
        <a:ext cx="1408937" cy="704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BDFF7-4D8B-48D1-9F6B-AFFE6E546E1C}">
      <dsp:nvSpPr>
        <dsp:cNvPr id="0" name=""/>
        <dsp:cNvSpPr/>
      </dsp:nvSpPr>
      <dsp:spPr>
        <a:xfrm>
          <a:off x="4595618" y="919660"/>
          <a:ext cx="3008495" cy="517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032"/>
              </a:lnTo>
              <a:lnTo>
                <a:pt x="3008495" y="387032"/>
              </a:lnTo>
              <a:lnTo>
                <a:pt x="3008495" y="51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B2C0D-167D-470F-A6C3-3B3478BEA8B9}">
      <dsp:nvSpPr>
        <dsp:cNvPr id="0" name=""/>
        <dsp:cNvSpPr/>
      </dsp:nvSpPr>
      <dsp:spPr>
        <a:xfrm>
          <a:off x="4595618" y="919660"/>
          <a:ext cx="1504247" cy="517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032"/>
              </a:lnTo>
              <a:lnTo>
                <a:pt x="1504247" y="387032"/>
              </a:lnTo>
              <a:lnTo>
                <a:pt x="1504247" y="51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CE362-8B57-4816-A221-B85127C8AC23}">
      <dsp:nvSpPr>
        <dsp:cNvPr id="0" name=""/>
        <dsp:cNvSpPr/>
      </dsp:nvSpPr>
      <dsp:spPr>
        <a:xfrm>
          <a:off x="4549898" y="919660"/>
          <a:ext cx="91440" cy="517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537C3-F866-4019-BBB0-B7607D1677C3}">
      <dsp:nvSpPr>
        <dsp:cNvPr id="0" name=""/>
        <dsp:cNvSpPr/>
      </dsp:nvSpPr>
      <dsp:spPr>
        <a:xfrm>
          <a:off x="3091370" y="919660"/>
          <a:ext cx="1504247" cy="517566"/>
        </a:xfrm>
        <a:custGeom>
          <a:avLst/>
          <a:gdLst/>
          <a:ahLst/>
          <a:cxnLst/>
          <a:rect l="0" t="0" r="0" b="0"/>
          <a:pathLst>
            <a:path>
              <a:moveTo>
                <a:pt x="1504247" y="0"/>
              </a:moveTo>
              <a:lnTo>
                <a:pt x="1504247" y="387032"/>
              </a:lnTo>
              <a:lnTo>
                <a:pt x="0" y="387032"/>
              </a:lnTo>
              <a:lnTo>
                <a:pt x="0" y="51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32771-2D92-474F-88D7-2BE8C4B25D08}">
      <dsp:nvSpPr>
        <dsp:cNvPr id="0" name=""/>
        <dsp:cNvSpPr/>
      </dsp:nvSpPr>
      <dsp:spPr>
        <a:xfrm>
          <a:off x="1587123" y="2058817"/>
          <a:ext cx="130533" cy="793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024"/>
              </a:lnTo>
              <a:lnTo>
                <a:pt x="130533" y="7930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8E064-8CBD-45AF-9D8E-FA9F3B7DBC44}">
      <dsp:nvSpPr>
        <dsp:cNvPr id="0" name=""/>
        <dsp:cNvSpPr/>
      </dsp:nvSpPr>
      <dsp:spPr>
        <a:xfrm>
          <a:off x="1456589" y="2058817"/>
          <a:ext cx="130533" cy="790668"/>
        </a:xfrm>
        <a:custGeom>
          <a:avLst/>
          <a:gdLst/>
          <a:ahLst/>
          <a:cxnLst/>
          <a:rect l="0" t="0" r="0" b="0"/>
          <a:pathLst>
            <a:path>
              <a:moveTo>
                <a:pt x="130533" y="0"/>
              </a:moveTo>
              <a:lnTo>
                <a:pt x="130533" y="790668"/>
              </a:lnTo>
              <a:lnTo>
                <a:pt x="0" y="7906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FFEFF-0A5D-42FE-A51B-037F3A67E868}">
      <dsp:nvSpPr>
        <dsp:cNvPr id="0" name=""/>
        <dsp:cNvSpPr/>
      </dsp:nvSpPr>
      <dsp:spPr>
        <a:xfrm>
          <a:off x="1587123" y="919660"/>
          <a:ext cx="3008495" cy="517566"/>
        </a:xfrm>
        <a:custGeom>
          <a:avLst/>
          <a:gdLst/>
          <a:ahLst/>
          <a:cxnLst/>
          <a:rect l="0" t="0" r="0" b="0"/>
          <a:pathLst>
            <a:path>
              <a:moveTo>
                <a:pt x="3008495" y="0"/>
              </a:moveTo>
              <a:lnTo>
                <a:pt x="3008495" y="387032"/>
              </a:lnTo>
              <a:lnTo>
                <a:pt x="0" y="387032"/>
              </a:lnTo>
              <a:lnTo>
                <a:pt x="0" y="51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1EBC8-8931-4A50-949C-54B7ED272AF1}">
      <dsp:nvSpPr>
        <dsp:cNvPr id="0" name=""/>
        <dsp:cNvSpPr/>
      </dsp:nvSpPr>
      <dsp:spPr>
        <a:xfrm>
          <a:off x="2465423" y="474502"/>
          <a:ext cx="4260390" cy="445157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Prozessbereiche</a:t>
          </a:r>
        </a:p>
      </dsp:txBody>
      <dsp:txXfrm>
        <a:off x="2465423" y="474502"/>
        <a:ext cx="4260390" cy="445157"/>
      </dsp:txXfrm>
    </dsp:sp>
    <dsp:sp modelId="{85B6E09C-D2D1-4E0F-BBE6-F5F6470298DF}">
      <dsp:nvSpPr>
        <dsp:cNvPr id="0" name=""/>
        <dsp:cNvSpPr/>
      </dsp:nvSpPr>
      <dsp:spPr>
        <a:xfrm>
          <a:off x="965533" y="1437227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Aufnahme</a:t>
          </a:r>
        </a:p>
      </dsp:txBody>
      <dsp:txXfrm>
        <a:off x="965533" y="1437227"/>
        <a:ext cx="1243179" cy="621589"/>
      </dsp:txXfrm>
    </dsp:sp>
    <dsp:sp modelId="{CBD08844-39DD-45FE-8632-797016797110}">
      <dsp:nvSpPr>
        <dsp:cNvPr id="0" name=""/>
        <dsp:cNvSpPr/>
      </dsp:nvSpPr>
      <dsp:spPr>
        <a:xfrm>
          <a:off x="3896" y="2319885"/>
          <a:ext cx="1452693" cy="1059201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Verwaltungs-aufnahme</a:t>
          </a:r>
        </a:p>
      </dsp:txBody>
      <dsp:txXfrm>
        <a:off x="3896" y="2319885"/>
        <a:ext cx="1452693" cy="1059201"/>
      </dsp:txXfrm>
    </dsp:sp>
    <dsp:sp modelId="{B3027F0B-92AD-4477-A438-314EDF67045F}">
      <dsp:nvSpPr>
        <dsp:cNvPr id="0" name=""/>
        <dsp:cNvSpPr/>
      </dsp:nvSpPr>
      <dsp:spPr>
        <a:xfrm>
          <a:off x="1717656" y="2319885"/>
          <a:ext cx="1243167" cy="1063913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med.-</a:t>
          </a:r>
          <a:r>
            <a:rPr kumimoji="0" lang="de-DE" sz="1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</a:t>
          </a: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 Aufnahme</a:t>
          </a:r>
        </a:p>
      </dsp:txBody>
      <dsp:txXfrm>
        <a:off x="1717656" y="2319885"/>
        <a:ext cx="1243167" cy="1063913"/>
      </dsp:txXfrm>
    </dsp:sp>
    <dsp:sp modelId="{444B187B-EC61-40D4-A3BB-186E94DE806E}">
      <dsp:nvSpPr>
        <dsp:cNvPr id="0" name=""/>
        <dsp:cNvSpPr/>
      </dsp:nvSpPr>
      <dsp:spPr>
        <a:xfrm>
          <a:off x="2469780" y="1437227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Diagnostik</a:t>
          </a:r>
        </a:p>
      </dsp:txBody>
      <dsp:txXfrm>
        <a:off x="2469780" y="1437227"/>
        <a:ext cx="1243179" cy="621589"/>
      </dsp:txXfrm>
    </dsp:sp>
    <dsp:sp modelId="{6E6BB69D-8EE3-4087-AF78-B5BB646C411A}">
      <dsp:nvSpPr>
        <dsp:cNvPr id="0" name=""/>
        <dsp:cNvSpPr/>
      </dsp:nvSpPr>
      <dsp:spPr>
        <a:xfrm>
          <a:off x="3974028" y="1437227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Pflege</a:t>
          </a:r>
        </a:p>
      </dsp:txBody>
      <dsp:txXfrm>
        <a:off x="3974028" y="1437227"/>
        <a:ext cx="1243179" cy="621589"/>
      </dsp:txXfrm>
    </dsp:sp>
    <dsp:sp modelId="{D12BA05A-BC13-48AB-A946-3B916D3245AD}">
      <dsp:nvSpPr>
        <dsp:cNvPr id="0" name=""/>
        <dsp:cNvSpPr/>
      </dsp:nvSpPr>
      <dsp:spPr>
        <a:xfrm>
          <a:off x="5478276" y="1437227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Operation</a:t>
          </a:r>
        </a:p>
      </dsp:txBody>
      <dsp:txXfrm>
        <a:off x="5478276" y="1437227"/>
        <a:ext cx="1243179" cy="621589"/>
      </dsp:txXfrm>
    </dsp:sp>
    <dsp:sp modelId="{CA3D38B8-21D5-4CFE-AC2E-3428383B5739}">
      <dsp:nvSpPr>
        <dsp:cNvPr id="0" name=""/>
        <dsp:cNvSpPr/>
      </dsp:nvSpPr>
      <dsp:spPr>
        <a:xfrm>
          <a:off x="6982523" y="1437227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Entlassung</a:t>
          </a:r>
        </a:p>
      </dsp:txBody>
      <dsp:txXfrm>
        <a:off x="6982523" y="1437227"/>
        <a:ext cx="1243179" cy="6215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BDFF7-4D8B-48D1-9F6B-AFFE6E546E1C}">
      <dsp:nvSpPr>
        <dsp:cNvPr id="0" name=""/>
        <dsp:cNvSpPr/>
      </dsp:nvSpPr>
      <dsp:spPr>
        <a:xfrm>
          <a:off x="4595618" y="445157"/>
          <a:ext cx="3008495" cy="262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177"/>
              </a:lnTo>
              <a:lnTo>
                <a:pt x="3008495" y="132177"/>
              </a:lnTo>
              <a:lnTo>
                <a:pt x="3008495" y="2627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B2C0D-167D-470F-A6C3-3B3478BEA8B9}">
      <dsp:nvSpPr>
        <dsp:cNvPr id="0" name=""/>
        <dsp:cNvSpPr/>
      </dsp:nvSpPr>
      <dsp:spPr>
        <a:xfrm>
          <a:off x="4595618" y="445157"/>
          <a:ext cx="1504247" cy="262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177"/>
              </a:lnTo>
              <a:lnTo>
                <a:pt x="1504247" y="132177"/>
              </a:lnTo>
              <a:lnTo>
                <a:pt x="1504247" y="2627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CE362-8B57-4816-A221-B85127C8AC23}">
      <dsp:nvSpPr>
        <dsp:cNvPr id="0" name=""/>
        <dsp:cNvSpPr/>
      </dsp:nvSpPr>
      <dsp:spPr>
        <a:xfrm>
          <a:off x="4549898" y="445157"/>
          <a:ext cx="91440" cy="2627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537C3-F866-4019-BBB0-B7607D1677C3}">
      <dsp:nvSpPr>
        <dsp:cNvPr id="0" name=""/>
        <dsp:cNvSpPr/>
      </dsp:nvSpPr>
      <dsp:spPr>
        <a:xfrm>
          <a:off x="3091370" y="445157"/>
          <a:ext cx="1504247" cy="262711"/>
        </a:xfrm>
        <a:custGeom>
          <a:avLst/>
          <a:gdLst/>
          <a:ahLst/>
          <a:cxnLst/>
          <a:rect l="0" t="0" r="0" b="0"/>
          <a:pathLst>
            <a:path>
              <a:moveTo>
                <a:pt x="1504247" y="0"/>
              </a:moveTo>
              <a:lnTo>
                <a:pt x="1504247" y="132177"/>
              </a:lnTo>
              <a:lnTo>
                <a:pt x="0" y="132177"/>
              </a:lnTo>
              <a:lnTo>
                <a:pt x="0" y="2627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09F4A-8778-4FC1-B4BB-43B0B4F8AC58}">
      <dsp:nvSpPr>
        <dsp:cNvPr id="0" name=""/>
        <dsp:cNvSpPr/>
      </dsp:nvSpPr>
      <dsp:spPr>
        <a:xfrm>
          <a:off x="3091367" y="2654440"/>
          <a:ext cx="159341" cy="836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538"/>
              </a:lnTo>
              <a:lnTo>
                <a:pt x="159341" y="836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AE923-F626-4085-A311-03482372CA48}">
      <dsp:nvSpPr>
        <dsp:cNvPr id="0" name=""/>
        <dsp:cNvSpPr/>
      </dsp:nvSpPr>
      <dsp:spPr>
        <a:xfrm>
          <a:off x="2960836" y="2654440"/>
          <a:ext cx="130530" cy="857952"/>
        </a:xfrm>
        <a:custGeom>
          <a:avLst/>
          <a:gdLst/>
          <a:ahLst/>
          <a:cxnLst/>
          <a:rect l="0" t="0" r="0" b="0"/>
          <a:pathLst>
            <a:path>
              <a:moveTo>
                <a:pt x="130530" y="0"/>
              </a:moveTo>
              <a:lnTo>
                <a:pt x="130530" y="857952"/>
              </a:lnTo>
              <a:lnTo>
                <a:pt x="0" y="8579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32771-2D92-474F-88D7-2BE8C4B25D08}">
      <dsp:nvSpPr>
        <dsp:cNvPr id="0" name=""/>
        <dsp:cNvSpPr/>
      </dsp:nvSpPr>
      <dsp:spPr>
        <a:xfrm>
          <a:off x="1587123" y="1329459"/>
          <a:ext cx="882660" cy="793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024"/>
              </a:lnTo>
              <a:lnTo>
                <a:pt x="882660" y="7930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8E064-8CBD-45AF-9D8E-FA9F3B7DBC44}">
      <dsp:nvSpPr>
        <dsp:cNvPr id="0" name=""/>
        <dsp:cNvSpPr/>
      </dsp:nvSpPr>
      <dsp:spPr>
        <a:xfrm>
          <a:off x="1456589" y="1329459"/>
          <a:ext cx="130533" cy="790668"/>
        </a:xfrm>
        <a:custGeom>
          <a:avLst/>
          <a:gdLst/>
          <a:ahLst/>
          <a:cxnLst/>
          <a:rect l="0" t="0" r="0" b="0"/>
          <a:pathLst>
            <a:path>
              <a:moveTo>
                <a:pt x="130533" y="0"/>
              </a:moveTo>
              <a:lnTo>
                <a:pt x="130533" y="790668"/>
              </a:lnTo>
              <a:lnTo>
                <a:pt x="0" y="7906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FFEFF-0A5D-42FE-A51B-037F3A67E868}">
      <dsp:nvSpPr>
        <dsp:cNvPr id="0" name=""/>
        <dsp:cNvSpPr/>
      </dsp:nvSpPr>
      <dsp:spPr>
        <a:xfrm>
          <a:off x="1587123" y="445157"/>
          <a:ext cx="3008495" cy="262711"/>
        </a:xfrm>
        <a:custGeom>
          <a:avLst/>
          <a:gdLst/>
          <a:ahLst/>
          <a:cxnLst/>
          <a:rect l="0" t="0" r="0" b="0"/>
          <a:pathLst>
            <a:path>
              <a:moveTo>
                <a:pt x="3008495" y="0"/>
              </a:moveTo>
              <a:lnTo>
                <a:pt x="3008495" y="132177"/>
              </a:lnTo>
              <a:lnTo>
                <a:pt x="0" y="132177"/>
              </a:lnTo>
              <a:lnTo>
                <a:pt x="0" y="2627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1EBC8-8931-4A50-949C-54B7ED272AF1}">
      <dsp:nvSpPr>
        <dsp:cNvPr id="0" name=""/>
        <dsp:cNvSpPr/>
      </dsp:nvSpPr>
      <dsp:spPr>
        <a:xfrm>
          <a:off x="2465423" y="0"/>
          <a:ext cx="4260390" cy="445157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Prozessbereiche</a:t>
          </a:r>
        </a:p>
      </dsp:txBody>
      <dsp:txXfrm>
        <a:off x="2465423" y="0"/>
        <a:ext cx="4260390" cy="445157"/>
      </dsp:txXfrm>
    </dsp:sp>
    <dsp:sp modelId="{85B6E09C-D2D1-4E0F-BBE6-F5F6470298DF}">
      <dsp:nvSpPr>
        <dsp:cNvPr id="0" name=""/>
        <dsp:cNvSpPr/>
      </dsp:nvSpPr>
      <dsp:spPr>
        <a:xfrm>
          <a:off x="965533" y="707869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Aufnahme</a:t>
          </a:r>
        </a:p>
      </dsp:txBody>
      <dsp:txXfrm>
        <a:off x="965533" y="707869"/>
        <a:ext cx="1243179" cy="621589"/>
      </dsp:txXfrm>
    </dsp:sp>
    <dsp:sp modelId="{CBD08844-39DD-45FE-8632-797016797110}">
      <dsp:nvSpPr>
        <dsp:cNvPr id="0" name=""/>
        <dsp:cNvSpPr/>
      </dsp:nvSpPr>
      <dsp:spPr>
        <a:xfrm>
          <a:off x="3896" y="1590526"/>
          <a:ext cx="1452693" cy="1059201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Verwaltungs-aufnahme</a:t>
          </a:r>
        </a:p>
      </dsp:txBody>
      <dsp:txXfrm>
        <a:off x="3896" y="1590526"/>
        <a:ext cx="1452693" cy="1059201"/>
      </dsp:txXfrm>
    </dsp:sp>
    <dsp:sp modelId="{B3027F0B-92AD-4477-A438-314EDF67045F}">
      <dsp:nvSpPr>
        <dsp:cNvPr id="0" name=""/>
        <dsp:cNvSpPr/>
      </dsp:nvSpPr>
      <dsp:spPr>
        <a:xfrm>
          <a:off x="2469783" y="1590526"/>
          <a:ext cx="1243167" cy="1063913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Haupt-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med.-</a:t>
          </a:r>
          <a:r>
            <a:rPr kumimoji="0" lang="de-DE" sz="1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pfl</a:t>
          </a: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 Aufnahme</a:t>
          </a:r>
        </a:p>
      </dsp:txBody>
      <dsp:txXfrm>
        <a:off x="2469783" y="1590526"/>
        <a:ext cx="1243167" cy="1063913"/>
      </dsp:txXfrm>
    </dsp:sp>
    <dsp:sp modelId="{BB99B634-C0D7-4BC1-88E6-94FBCE94282F}">
      <dsp:nvSpPr>
        <dsp:cNvPr id="0" name=""/>
        <dsp:cNvSpPr/>
      </dsp:nvSpPr>
      <dsp:spPr>
        <a:xfrm>
          <a:off x="1717656" y="2915508"/>
          <a:ext cx="1243179" cy="119376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Teil-</a:t>
          </a: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endParaRPr kumimoji="0" lang="de-DE" sz="1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Krankenblatt </a:t>
          </a: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anlegen</a:t>
          </a:r>
        </a:p>
      </dsp:txBody>
      <dsp:txXfrm>
        <a:off x="1717656" y="2915508"/>
        <a:ext cx="1243179" cy="1193769"/>
      </dsp:txXfrm>
    </dsp:sp>
    <dsp:sp modelId="{86E46314-23FA-4C17-993F-C3B0819B2747}">
      <dsp:nvSpPr>
        <dsp:cNvPr id="0" name=""/>
        <dsp:cNvSpPr/>
      </dsp:nvSpPr>
      <dsp:spPr>
        <a:xfrm>
          <a:off x="3250709" y="2892154"/>
          <a:ext cx="1243179" cy="1197648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Teil-</a:t>
          </a: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prozess</a:t>
          </a:r>
          <a:endParaRPr kumimoji="0" lang="de-DE" sz="1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de-D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Anamnese</a:t>
          </a:r>
        </a:p>
      </dsp:txBody>
      <dsp:txXfrm>
        <a:off x="3250709" y="2892154"/>
        <a:ext cx="1243179" cy="1197648"/>
      </dsp:txXfrm>
    </dsp:sp>
    <dsp:sp modelId="{444B187B-EC61-40D4-A3BB-186E94DE806E}">
      <dsp:nvSpPr>
        <dsp:cNvPr id="0" name=""/>
        <dsp:cNvSpPr/>
      </dsp:nvSpPr>
      <dsp:spPr>
        <a:xfrm>
          <a:off x="2469780" y="707869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Diagnostik</a:t>
          </a:r>
        </a:p>
      </dsp:txBody>
      <dsp:txXfrm>
        <a:off x="2469780" y="707869"/>
        <a:ext cx="1243179" cy="621589"/>
      </dsp:txXfrm>
    </dsp:sp>
    <dsp:sp modelId="{6E6BB69D-8EE3-4087-AF78-B5BB646C411A}">
      <dsp:nvSpPr>
        <dsp:cNvPr id="0" name=""/>
        <dsp:cNvSpPr/>
      </dsp:nvSpPr>
      <dsp:spPr>
        <a:xfrm>
          <a:off x="3974028" y="707869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Pflege</a:t>
          </a:r>
        </a:p>
      </dsp:txBody>
      <dsp:txXfrm>
        <a:off x="3974028" y="707869"/>
        <a:ext cx="1243179" cy="621589"/>
      </dsp:txXfrm>
    </dsp:sp>
    <dsp:sp modelId="{D12BA05A-BC13-48AB-A946-3B916D3245AD}">
      <dsp:nvSpPr>
        <dsp:cNvPr id="0" name=""/>
        <dsp:cNvSpPr/>
      </dsp:nvSpPr>
      <dsp:spPr>
        <a:xfrm>
          <a:off x="5478276" y="707869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Operation</a:t>
          </a:r>
        </a:p>
      </dsp:txBody>
      <dsp:txXfrm>
        <a:off x="5478276" y="707869"/>
        <a:ext cx="1243179" cy="621589"/>
      </dsp:txXfrm>
    </dsp:sp>
    <dsp:sp modelId="{CA3D38B8-21D5-4CFE-AC2E-3428383B5739}">
      <dsp:nvSpPr>
        <dsp:cNvPr id="0" name=""/>
        <dsp:cNvSpPr/>
      </dsp:nvSpPr>
      <dsp:spPr>
        <a:xfrm>
          <a:off x="6982523" y="707869"/>
          <a:ext cx="1243179" cy="62158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rPr>
            <a:t>Entlassung</a:t>
          </a:r>
        </a:p>
      </dsp:txBody>
      <dsp:txXfrm>
        <a:off x="6982523" y="707869"/>
        <a:ext cx="1243179" cy="621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0.14914</cdr:x>
      <cdr:y>0.35966</cdr:y>
    </cdr:from>
    <cdr:to>
      <cdr:x>0.22688</cdr:x>
      <cdr:y>0.39781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387373" y="2163199"/>
          <a:ext cx="723085" cy="229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51,49 €</a:t>
          </a:r>
        </a:p>
      </cdr:txBody>
    </cdr:sp>
  </cdr:relSizeAnchor>
  <cdr:relSizeAnchor xmlns:cdr="http://schemas.openxmlformats.org/drawingml/2006/chartDrawing">
    <cdr:from>
      <cdr:x>0.25649</cdr:x>
      <cdr:y>0.36732</cdr:y>
    </cdr:from>
    <cdr:to>
      <cdr:x>0.33423</cdr:x>
      <cdr:y>0.40547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2385961" y="2209288"/>
          <a:ext cx="723085" cy="229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51,49 €</a:t>
          </a:r>
        </a:p>
      </cdr:txBody>
    </cdr:sp>
  </cdr:relSizeAnchor>
  <cdr:relSizeAnchor xmlns:cdr="http://schemas.openxmlformats.org/drawingml/2006/chartDrawing">
    <cdr:from>
      <cdr:x>0.35889</cdr:x>
      <cdr:y>0.31113</cdr:y>
    </cdr:from>
    <cdr:to>
      <cdr:x>0.44036</cdr:x>
      <cdr:y>0.35043</cdr:y>
    </cdr:to>
    <cdr:sp macro="" textlink="">
      <cdr:nvSpPr>
        <cdr:cNvPr id="4" name="Textfeld 1"/>
        <cdr:cNvSpPr txBox="1"/>
      </cdr:nvSpPr>
      <cdr:spPr>
        <a:xfrm xmlns:a="http://schemas.openxmlformats.org/drawingml/2006/main">
          <a:off x="3338461" y="1871304"/>
          <a:ext cx="757876" cy="236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58,21 €</a:t>
          </a:r>
        </a:p>
      </cdr:txBody>
    </cdr:sp>
  </cdr:relSizeAnchor>
  <cdr:relSizeAnchor xmlns:cdr="http://schemas.openxmlformats.org/drawingml/2006/chartDrawing">
    <cdr:from>
      <cdr:x>0.46706</cdr:x>
      <cdr:y>0.28814</cdr:y>
    </cdr:from>
    <cdr:to>
      <cdr:x>0.54181</cdr:x>
      <cdr:y>0.339</cdr:y>
    </cdr:to>
    <cdr:sp macro="" textlink="">
      <cdr:nvSpPr>
        <cdr:cNvPr id="5" name="Textfeld 1"/>
        <cdr:cNvSpPr txBox="1"/>
      </cdr:nvSpPr>
      <cdr:spPr>
        <a:xfrm xmlns:a="http://schemas.openxmlformats.org/drawingml/2006/main">
          <a:off x="4344732" y="1733038"/>
          <a:ext cx="695270" cy="305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59,89 €</a:t>
          </a:r>
        </a:p>
      </cdr:txBody>
    </cdr:sp>
  </cdr:relSizeAnchor>
  <cdr:relSizeAnchor xmlns:cdr="http://schemas.openxmlformats.org/drawingml/2006/chartDrawing">
    <cdr:from>
      <cdr:x>0.57689</cdr:x>
      <cdr:y>0.14127</cdr:y>
    </cdr:from>
    <cdr:to>
      <cdr:x>0.64715</cdr:x>
      <cdr:y>0.18172</cdr:y>
    </cdr:to>
    <cdr:sp macro="" textlink="">
      <cdr:nvSpPr>
        <cdr:cNvPr id="6" name="Textfeld 1"/>
        <cdr:cNvSpPr txBox="1"/>
      </cdr:nvSpPr>
      <cdr:spPr>
        <a:xfrm xmlns:a="http://schemas.openxmlformats.org/drawingml/2006/main">
          <a:off x="5366365" y="849671"/>
          <a:ext cx="653595" cy="243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80,05 €</a:t>
          </a:r>
        </a:p>
      </cdr:txBody>
    </cdr:sp>
  </cdr:relSizeAnchor>
  <cdr:relSizeAnchor xmlns:cdr="http://schemas.openxmlformats.org/drawingml/2006/chartDrawing">
    <cdr:from>
      <cdr:x>0.67846</cdr:x>
      <cdr:y>0.13999</cdr:y>
    </cdr:from>
    <cdr:to>
      <cdr:x>0.74872</cdr:x>
      <cdr:y>0.18045</cdr:y>
    </cdr:to>
    <cdr:sp macro="" textlink="">
      <cdr:nvSpPr>
        <cdr:cNvPr id="7" name="Textfeld 1"/>
        <cdr:cNvSpPr txBox="1"/>
      </cdr:nvSpPr>
      <cdr:spPr>
        <a:xfrm xmlns:a="http://schemas.openxmlformats.org/drawingml/2006/main">
          <a:off x="6311183" y="841990"/>
          <a:ext cx="653595" cy="243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80,05 €</a:t>
          </a:r>
        </a:p>
      </cdr:txBody>
    </cdr:sp>
  </cdr:relSizeAnchor>
  <cdr:relSizeAnchor xmlns:cdr="http://schemas.openxmlformats.org/drawingml/2006/chartDrawing">
    <cdr:from>
      <cdr:x>0.79159</cdr:x>
      <cdr:y>0.04676</cdr:y>
    </cdr:from>
    <cdr:to>
      <cdr:x>0.86035</cdr:x>
      <cdr:y>0.08723</cdr:y>
    </cdr:to>
    <cdr:sp macro="" textlink="">
      <cdr:nvSpPr>
        <cdr:cNvPr id="8" name="Textfeld 1"/>
        <cdr:cNvSpPr txBox="1"/>
      </cdr:nvSpPr>
      <cdr:spPr>
        <a:xfrm xmlns:a="http://schemas.openxmlformats.org/drawingml/2006/main">
          <a:off x="7363542" y="281244"/>
          <a:ext cx="639642" cy="2433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91,81 €</a:t>
          </a:r>
        </a:p>
      </cdr:txBody>
    </cdr:sp>
  </cdr:relSizeAnchor>
  <cdr:relSizeAnchor xmlns:cdr="http://schemas.openxmlformats.org/drawingml/2006/chartDrawing">
    <cdr:from>
      <cdr:x>0.89563</cdr:x>
      <cdr:y>0.14127</cdr:y>
    </cdr:from>
    <cdr:to>
      <cdr:x>0.96589</cdr:x>
      <cdr:y>0.18173</cdr:y>
    </cdr:to>
    <cdr:sp macro="" textlink="">
      <cdr:nvSpPr>
        <cdr:cNvPr id="9" name="Textfeld 1"/>
        <cdr:cNvSpPr txBox="1"/>
      </cdr:nvSpPr>
      <cdr:spPr>
        <a:xfrm xmlns:a="http://schemas.openxmlformats.org/drawingml/2006/main">
          <a:off x="8331405" y="849671"/>
          <a:ext cx="653502" cy="2433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100"/>
            <a:t>80,05 €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1DDC-FFA2-400E-B8D2-536EFB76038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861C3-763B-4D7F-924A-D109A7904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3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55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4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045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83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34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7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8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0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19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21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7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3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3b-2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3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95"/>
    </mc:Choice>
    <mc:Fallback xmlns="">
      <p:transition spd="slow" advTm="629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9810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6787" y="3721100"/>
            <a:ext cx="5373687" cy="900113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/>
              <a:t>Erweiterte Darstellung</a:t>
            </a:r>
          </a:p>
        </p:txBody>
      </p:sp>
      <p:sp>
        <p:nvSpPr>
          <p:cNvPr id="2039811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180159"/>
              </p:ext>
            </p:extLst>
          </p:nvPr>
        </p:nvGraphicFramePr>
        <p:xfrm>
          <a:off x="1695450" y="-3175"/>
          <a:ext cx="7445375" cy="687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-3175"/>
                        <a:ext cx="7445375" cy="6875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24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80"/>
    </mc:Choice>
    <mc:Fallback xmlns="">
      <p:transition spd="slow" advTm="2118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0834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6787" y="3721100"/>
            <a:ext cx="5373687" cy="9001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2800"/>
              <a:t>Erweiterte Darstellung: Definition der Teilprozesse</a:t>
            </a:r>
          </a:p>
        </p:txBody>
      </p:sp>
      <p:sp>
        <p:nvSpPr>
          <p:cNvPr id="2040835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841661"/>
              </p:ext>
            </p:extLst>
          </p:nvPr>
        </p:nvGraphicFramePr>
        <p:xfrm>
          <a:off x="1695450" y="-3175"/>
          <a:ext cx="7445375" cy="687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-3175"/>
                        <a:ext cx="7445375" cy="6875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19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19"/>
    </mc:Choice>
    <mc:Fallback xmlns="">
      <p:transition spd="slow" advTm="4011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858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6787" y="3721100"/>
            <a:ext cx="5373687" cy="9001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2800"/>
              <a:t>Erweiterte Darstellung: Zuordnung der direkten Kosten</a:t>
            </a:r>
          </a:p>
        </p:txBody>
      </p:sp>
      <p:sp>
        <p:nvSpPr>
          <p:cNvPr id="2041859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720908"/>
              </p:ext>
            </p:extLst>
          </p:nvPr>
        </p:nvGraphicFramePr>
        <p:xfrm>
          <a:off x="1695450" y="-3175"/>
          <a:ext cx="7445375" cy="687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-3175"/>
                        <a:ext cx="7445375" cy="6875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2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71"/>
    </mc:Choice>
    <mc:Fallback xmlns="">
      <p:transition spd="slow" advTm="1357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882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1912937" y="3721100"/>
            <a:ext cx="5373687" cy="9001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2800"/>
              <a:t>Festlegung der Planprozess-größen und Prozesskostensätze</a:t>
            </a:r>
          </a:p>
        </p:txBody>
      </p:sp>
      <p:sp>
        <p:nvSpPr>
          <p:cNvPr id="2042883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73512"/>
              </p:ext>
            </p:extLst>
          </p:nvPr>
        </p:nvGraphicFramePr>
        <p:xfrm>
          <a:off x="1695450" y="-3175"/>
          <a:ext cx="7445375" cy="687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-3175"/>
                        <a:ext cx="7445375" cy="6875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06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23"/>
    </mc:Choice>
    <mc:Fallback xmlns="">
      <p:transition spd="slow" advTm="7002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3906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6787" y="3721100"/>
            <a:ext cx="5373687" cy="90011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/>
              <a:t>Aggregation der Prozesskosten</a:t>
            </a:r>
          </a:p>
        </p:txBody>
      </p:sp>
      <p:sp>
        <p:nvSpPr>
          <p:cNvPr id="2043907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771361"/>
              </p:ext>
            </p:extLst>
          </p:nvPr>
        </p:nvGraphicFramePr>
        <p:xfrm>
          <a:off x="1695450" y="-3175"/>
          <a:ext cx="7445375" cy="687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-3175"/>
                        <a:ext cx="7445375" cy="6875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53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34"/>
    </mc:Choice>
    <mc:Fallback xmlns="">
      <p:transition spd="slow" advTm="1413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Prozesse und Kostenstellen</a:t>
            </a:r>
          </a:p>
        </p:txBody>
      </p:sp>
      <p:sp>
        <p:nvSpPr>
          <p:cNvPr id="204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3595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de-DE" dirty="0"/>
              <a:t>In Kostenstellen können mehrere Prozesse parallel verlaufen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Operateur und Anästhesist im OP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de-DE" dirty="0"/>
              <a:t>Prozesse können kostenstellenübergreifend verlaufen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Pflegeprozess, inkl. Bettenvorhaltung, als Parallelprozess zu Prozessen in den Kostenstellen Röntgen, Ultraschall, OP,…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de-DE" dirty="0"/>
              <a:t>Kostentreiber in einer Kostenstelle können sich unterscheiden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 err="1"/>
              <a:t>Operateurkosten</a:t>
            </a:r>
            <a:r>
              <a:rPr lang="de-DE" dirty="0"/>
              <a:t>: Schnitt-Naht-Zeit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Anästhesist: Anästhesieminuten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78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55"/>
    </mc:Choice>
    <mc:Fallback xmlns="">
      <p:transition spd="slow" advTm="11305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Prozesse und Kostenstellen</a:t>
            </a:r>
          </a:p>
        </p:txBody>
      </p:sp>
      <p:sp>
        <p:nvSpPr>
          <p:cNvPr id="204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31993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ym typeface="Wingdings" pitchFamily="2" charset="2"/>
              </a:rPr>
              <a:t> </a:t>
            </a:r>
            <a:r>
              <a:rPr lang="de-DE" dirty="0">
                <a:sym typeface="Wingdings" pitchFamily="2" charset="2"/>
              </a:rPr>
              <a:t>Nur eine detaillierte Aufgliederung in Teilprozesse, eine exakte Erfassung der Teilprozesskosten, eine rationale Bestimmung der teilprozessspezifischen Kostentreiber und eine exakte Bestimmung der Prozesskostensätze ermöglicht eine verursachergerechte Zuschlüsselung von Gemeinkosten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7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352"/>
    </mc:Choice>
    <mc:Fallback xmlns="">
      <p:transition spd="slow" advTm="47352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Leistungsmengeninduzierte und leistungsmengenneutrale Teilprozesse</a:t>
            </a:r>
          </a:p>
        </p:txBody>
      </p:sp>
      <p:sp>
        <p:nvSpPr>
          <p:cNvPr id="202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de-DE" dirty="0"/>
              <a:t>Leistungsmengenneutrale (</a:t>
            </a:r>
            <a:r>
              <a:rPr lang="de-DE" dirty="0" err="1"/>
              <a:t>lmn</a:t>
            </a:r>
            <a:r>
              <a:rPr lang="de-DE" dirty="0"/>
              <a:t>) Teilprozesse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Tätigkeit und Kosten fallen unabhängig von Leistungsvolumen an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de-DE" dirty="0"/>
              <a:t>Beispiel: OP-Leitung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de-DE" dirty="0"/>
              <a:t>Leistungsmengeninduzierte (</a:t>
            </a:r>
            <a:r>
              <a:rPr lang="de-DE" dirty="0" err="1"/>
              <a:t>lmi</a:t>
            </a:r>
            <a:r>
              <a:rPr lang="de-DE" dirty="0"/>
              <a:t>) Teilprozesse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Tätigkeit und Kosten fallen abhängig von Leistungsmenge an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proportionaler Zusammenhang von Leistungsmenge und Kosten kann vermutet werden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dirty="0"/>
              <a:t>Beispiel: Schnitt-Naht-Zeit und Kosten des Operateurs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26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32"/>
    </mc:Choice>
    <mc:Fallback xmlns="">
      <p:transition spd="slow" advTm="89732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60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Prozesshierarchie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764228354"/>
              </p:ext>
            </p:extLst>
          </p:nvPr>
        </p:nvGraphicFramePr>
        <p:xfrm>
          <a:off x="457200" y="19050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80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26"/>
    </mc:Choice>
    <mc:Fallback xmlns="">
      <p:transition spd="slow" advTm="3402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Prozesshierarchie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423000243"/>
              </p:ext>
            </p:extLst>
          </p:nvPr>
        </p:nvGraphicFramePr>
        <p:xfrm>
          <a:off x="457200" y="19050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62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36"/>
    </mc:Choice>
    <mc:Fallback xmlns="">
      <p:transition spd="slow" advTm="1453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1	Informationswirtschaft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3.2.2 Traditionelle Vollkostenrechnung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3.2.3 Systeme der Teilkostenrechnung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</a:t>
            </a:r>
            <a:r>
              <a:rPr lang="de-DE" b="1" dirty="0"/>
              <a:t>3.2.4 Prozesskostenrechnung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3.2.5 Herausforderungen im Krankenhaus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9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80"/>
    </mc:Choice>
    <mc:Fallback xmlns="">
      <p:transition spd="slow" advTm="5858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Prozesshierarchie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47646191"/>
              </p:ext>
            </p:extLst>
          </p:nvPr>
        </p:nvGraphicFramePr>
        <p:xfrm>
          <a:off x="457200" y="19050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4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45"/>
    </mc:Choice>
    <mc:Fallback xmlns="">
      <p:transition spd="slow" advTm="15845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Festlegung von Maßgrößen </a:t>
            </a:r>
            <a:br>
              <a:rPr lang="de-DE" dirty="0"/>
            </a:br>
            <a:r>
              <a:rPr lang="de-DE" dirty="0"/>
              <a:t>(Cost Driver)</a:t>
            </a:r>
          </a:p>
        </p:txBody>
      </p:sp>
      <p:sp>
        <p:nvSpPr>
          <p:cNvPr id="203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Cost Driver Quantität soll proportional zu Kosten sein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Beispiele: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Pflege: Pflegeminuten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OP: Schnitt-Nahtzeit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Anästhesie: Anästhesiezeit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Kreißsaal: Aufenthaltsdauer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I.d.R. Zuordnung nur für Hauptprozesse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13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96"/>
    </mc:Choice>
    <mc:Fallback xmlns="">
      <p:transition spd="slow" advTm="117296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Cost Driver: Beispiele</a:t>
            </a:r>
          </a:p>
        </p:txBody>
      </p:sp>
      <p:sp>
        <p:nvSpPr>
          <p:cNvPr id="203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Versichertendaten aufnehmen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Anzahl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Vertragspapiere bearbeiten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Anzahl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Anamnese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Anzahl, evtl. Zeit (exakte Messung)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Krankenblattanlegen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Anzahl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65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36"/>
    </mc:Choice>
    <mc:Fallback xmlns="">
      <p:transition spd="slow" advTm="3303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Cost Driver: Beispiel OP</a:t>
            </a:r>
          </a:p>
        </p:txBody>
      </p:sp>
      <p:sp>
        <p:nvSpPr>
          <p:cNvPr id="205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Probleme:</a:t>
            </a:r>
          </a:p>
          <a:p>
            <a:pPr lvl="1" eaLnBrk="1" hangingPunct="1">
              <a:defRPr/>
            </a:pPr>
            <a:r>
              <a:rPr lang="de-DE"/>
              <a:t>parallele Prozesse (z. B. Operation, Anästhesie)</a:t>
            </a:r>
          </a:p>
          <a:p>
            <a:pPr lvl="1" eaLnBrk="1" hangingPunct="1">
              <a:defRPr/>
            </a:pPr>
            <a:r>
              <a:rPr lang="de-DE"/>
              <a:t>Wahl der richtigen Maßgröße</a:t>
            </a:r>
          </a:p>
          <a:p>
            <a:pPr lvl="2" eaLnBrk="1" hangingPunct="1">
              <a:defRPr/>
            </a:pPr>
            <a:r>
              <a:rPr lang="de-DE"/>
              <a:t>z. B. Operationslänge</a:t>
            </a:r>
          </a:p>
          <a:p>
            <a:pPr lvl="2" eaLnBrk="1" hangingPunct="1">
              <a:defRPr/>
            </a:pPr>
            <a:r>
              <a:rPr lang="de-DE"/>
              <a:t>Schweregrad der OP</a:t>
            </a:r>
          </a:p>
          <a:p>
            <a:pPr lvl="2" eaLnBrk="1" hangingPunct="1">
              <a:defRPr/>
            </a:pPr>
            <a:r>
              <a:rPr lang="de-DE"/>
              <a:t>Dringlingskeitsstufe (Notfälle etc.)</a:t>
            </a:r>
          </a:p>
          <a:p>
            <a:pPr lvl="2" eaLnBrk="1" hangingPunct="1">
              <a:defRPr/>
            </a:pPr>
            <a:r>
              <a:rPr lang="de-DE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0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074"/>
    </mc:Choice>
    <mc:Fallback xmlns="">
      <p:transition spd="slow" advTm="152074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213" name="Rectangle 21"/>
          <p:cNvSpPr>
            <a:spLocks noChangeArrowheads="1"/>
          </p:cNvSpPr>
          <p:nvPr/>
        </p:nvSpPr>
        <p:spPr bwMode="auto">
          <a:xfrm>
            <a:off x="0" y="1268413"/>
            <a:ext cx="9144000" cy="540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/>
              <a:t>Cost Driver: Zeiten</a:t>
            </a:r>
            <a:endParaRPr lang="de-DE" sz="3000"/>
          </a:p>
        </p:txBody>
      </p:sp>
      <p:sp>
        <p:nvSpPr>
          <p:cNvPr id="2056195" name="Text Box 3"/>
          <p:cNvSpPr txBox="1">
            <a:spLocks noChangeArrowheads="1"/>
          </p:cNvSpPr>
          <p:nvPr/>
        </p:nvSpPr>
        <p:spPr bwMode="auto">
          <a:xfrm>
            <a:off x="253052" y="1561314"/>
            <a:ext cx="646331" cy="2922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>
              <a:defRPr/>
            </a:pPr>
            <a:r>
              <a:rPr lang="de-DE" sz="1500" dirty="0">
                <a:latin typeface="Arial" charset="0"/>
              </a:rPr>
              <a:t>Präsenzbeginn </a:t>
            </a:r>
            <a:r>
              <a:rPr lang="de-DE" sz="1500" dirty="0" err="1" smtClean="0">
                <a:latin typeface="Arial" charset="0"/>
              </a:rPr>
              <a:t>Anästhesi</a:t>
            </a:r>
            <a:r>
              <a:rPr lang="de-DE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eärzt</a:t>
            </a: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*in</a:t>
            </a: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de-DE" sz="1500" dirty="0">
                <a:latin typeface="Arial" charset="0"/>
              </a:rPr>
              <a:t>Präsenzbeginn Anästhesiepflege</a:t>
            </a:r>
          </a:p>
        </p:txBody>
      </p:sp>
      <p:sp>
        <p:nvSpPr>
          <p:cNvPr id="2056196" name="Text Box 4"/>
          <p:cNvSpPr txBox="1">
            <a:spLocks noChangeArrowheads="1"/>
          </p:cNvSpPr>
          <p:nvPr/>
        </p:nvSpPr>
        <p:spPr bwMode="auto">
          <a:xfrm>
            <a:off x="1514407" y="1649413"/>
            <a:ext cx="415498" cy="179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Beginn der Narkose</a:t>
            </a:r>
          </a:p>
        </p:txBody>
      </p:sp>
      <p:sp>
        <p:nvSpPr>
          <p:cNvPr id="2056197" name="Text Box 5"/>
          <p:cNvSpPr txBox="1">
            <a:spLocks noChangeArrowheads="1"/>
          </p:cNvSpPr>
          <p:nvPr/>
        </p:nvSpPr>
        <p:spPr bwMode="auto">
          <a:xfrm>
            <a:off x="2408665" y="1628775"/>
            <a:ext cx="415498" cy="296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Freigabe durch </a:t>
            </a:r>
            <a:r>
              <a:rPr lang="de-DE" sz="1500" dirty="0" smtClean="0">
                <a:latin typeface="Arial" charset="0"/>
              </a:rPr>
              <a:t>die Anästhesist*in</a:t>
            </a:r>
            <a:endParaRPr lang="de-DE" sz="1500" dirty="0">
              <a:latin typeface="Arial" charset="0"/>
            </a:endParaRPr>
          </a:p>
        </p:txBody>
      </p:sp>
      <p:sp>
        <p:nvSpPr>
          <p:cNvPr id="2056198" name="Text Box 6"/>
          <p:cNvSpPr txBox="1">
            <a:spLocks noChangeArrowheads="1"/>
          </p:cNvSpPr>
          <p:nvPr/>
        </p:nvSpPr>
        <p:spPr bwMode="auto">
          <a:xfrm>
            <a:off x="3613576" y="1618656"/>
            <a:ext cx="415498" cy="68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Schnitt</a:t>
            </a:r>
          </a:p>
        </p:txBody>
      </p:sp>
      <p:sp>
        <p:nvSpPr>
          <p:cNvPr id="2056199" name="Text Box 7"/>
          <p:cNvSpPr txBox="1">
            <a:spLocks noChangeArrowheads="1"/>
          </p:cNvSpPr>
          <p:nvPr/>
        </p:nvSpPr>
        <p:spPr bwMode="auto">
          <a:xfrm>
            <a:off x="5145515" y="1628775"/>
            <a:ext cx="415498" cy="49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Naht</a:t>
            </a:r>
          </a:p>
        </p:txBody>
      </p:sp>
      <p:sp>
        <p:nvSpPr>
          <p:cNvPr id="2056200" name="Text Box 8"/>
          <p:cNvSpPr txBox="1">
            <a:spLocks noChangeArrowheads="1"/>
          </p:cNvSpPr>
          <p:nvPr/>
        </p:nvSpPr>
        <p:spPr bwMode="auto">
          <a:xfrm>
            <a:off x="6201195" y="1647951"/>
            <a:ext cx="415498" cy="200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Ende der Maßnahmen</a:t>
            </a:r>
          </a:p>
        </p:txBody>
      </p:sp>
      <p:sp>
        <p:nvSpPr>
          <p:cNvPr id="2056201" name="Text Box 9"/>
          <p:cNvSpPr txBox="1">
            <a:spLocks noChangeArrowheads="1"/>
          </p:cNvSpPr>
          <p:nvPr/>
        </p:nvSpPr>
        <p:spPr bwMode="auto">
          <a:xfrm>
            <a:off x="7244684" y="1628775"/>
            <a:ext cx="415498" cy="164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Ende der Narkose</a:t>
            </a:r>
          </a:p>
        </p:txBody>
      </p:sp>
      <p:sp>
        <p:nvSpPr>
          <p:cNvPr id="2056202" name="Text Box 10"/>
          <p:cNvSpPr txBox="1">
            <a:spLocks noChangeArrowheads="1"/>
          </p:cNvSpPr>
          <p:nvPr/>
        </p:nvSpPr>
        <p:spPr bwMode="auto">
          <a:xfrm>
            <a:off x="8248218" y="1644530"/>
            <a:ext cx="877163" cy="277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Präsenzende Anästhesiepflege</a:t>
            </a:r>
          </a:p>
          <a:p>
            <a:pPr algn="l">
              <a:defRPr/>
            </a:pPr>
            <a:endParaRPr lang="de-DE" sz="1500" dirty="0">
              <a:latin typeface="Arial" charset="0"/>
            </a:endParaRPr>
          </a:p>
          <a:p>
            <a:pPr algn="l">
              <a:defRPr/>
            </a:pPr>
            <a:r>
              <a:rPr lang="de-DE" sz="1500" dirty="0">
                <a:latin typeface="Arial" charset="0"/>
              </a:rPr>
              <a:t>Präsenzende </a:t>
            </a:r>
            <a:r>
              <a:rPr lang="de-DE" sz="1500" dirty="0" err="1" smtClean="0">
                <a:latin typeface="Arial" charset="0"/>
              </a:rPr>
              <a:t>Anästhesieärzt</a:t>
            </a:r>
            <a:r>
              <a:rPr lang="de-DE" sz="1500" dirty="0" smtClean="0">
                <a:latin typeface="Arial" charset="0"/>
              </a:rPr>
              <a:t>*in</a:t>
            </a:r>
            <a:endParaRPr lang="de-DE" sz="1500" dirty="0">
              <a:latin typeface="Arial" charset="0"/>
            </a:endParaRPr>
          </a:p>
        </p:txBody>
      </p:sp>
      <p:sp>
        <p:nvSpPr>
          <p:cNvPr id="2056203" name="Text Box 11"/>
          <p:cNvSpPr txBox="1">
            <a:spLocks noChangeArrowheads="1"/>
          </p:cNvSpPr>
          <p:nvPr/>
        </p:nvSpPr>
        <p:spPr bwMode="auto">
          <a:xfrm>
            <a:off x="3763963" y="4149725"/>
            <a:ext cx="1782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Schnitt-Naht-Zeit</a:t>
            </a:r>
          </a:p>
        </p:txBody>
      </p:sp>
      <p:sp>
        <p:nvSpPr>
          <p:cNvPr id="2056204" name="Text Box 12"/>
          <p:cNvSpPr txBox="1">
            <a:spLocks noChangeArrowheads="1"/>
          </p:cNvSpPr>
          <p:nvPr/>
        </p:nvSpPr>
        <p:spPr bwMode="auto">
          <a:xfrm>
            <a:off x="3732213" y="4724400"/>
            <a:ext cx="18394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 err="1"/>
              <a:t>Perioperative</a:t>
            </a:r>
            <a:r>
              <a:rPr lang="de-DE" dirty="0"/>
              <a:t> Zeit</a:t>
            </a:r>
          </a:p>
        </p:txBody>
      </p:sp>
      <p:sp>
        <p:nvSpPr>
          <p:cNvPr id="2056205" name="Text Box 13"/>
          <p:cNvSpPr txBox="1">
            <a:spLocks noChangeArrowheads="1"/>
          </p:cNvSpPr>
          <p:nvPr/>
        </p:nvSpPr>
        <p:spPr bwMode="auto">
          <a:xfrm>
            <a:off x="3582988" y="5300663"/>
            <a:ext cx="2118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Reine Anästhesiezeit</a:t>
            </a:r>
          </a:p>
        </p:txBody>
      </p:sp>
      <p:sp>
        <p:nvSpPr>
          <p:cNvPr id="2056206" name="Text Box 14"/>
          <p:cNvSpPr txBox="1">
            <a:spLocks noChangeArrowheads="1"/>
          </p:cNvSpPr>
          <p:nvPr/>
        </p:nvSpPr>
        <p:spPr bwMode="auto">
          <a:xfrm>
            <a:off x="3519488" y="5876925"/>
            <a:ext cx="2267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Anästhesiepräsenzzeit</a:t>
            </a:r>
          </a:p>
        </p:txBody>
      </p:sp>
      <p:sp>
        <p:nvSpPr>
          <p:cNvPr id="2056207" name="Text Box 15"/>
          <p:cNvSpPr txBox="1">
            <a:spLocks noChangeArrowheads="1"/>
          </p:cNvSpPr>
          <p:nvPr/>
        </p:nvSpPr>
        <p:spPr bwMode="auto">
          <a:xfrm>
            <a:off x="3619500" y="6381750"/>
            <a:ext cx="1997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 err="1"/>
              <a:t>Anästhesiologiezeit</a:t>
            </a:r>
            <a:endParaRPr lang="de-DE" dirty="0"/>
          </a:p>
        </p:txBody>
      </p:sp>
      <p:sp>
        <p:nvSpPr>
          <p:cNvPr id="2056208" name="Line 16"/>
          <p:cNvSpPr>
            <a:spLocks noChangeShapeType="1"/>
          </p:cNvSpPr>
          <p:nvPr/>
        </p:nvSpPr>
        <p:spPr bwMode="auto">
          <a:xfrm>
            <a:off x="3779838" y="40767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09" name="Line 17"/>
          <p:cNvSpPr>
            <a:spLocks noChangeShapeType="1"/>
          </p:cNvSpPr>
          <p:nvPr/>
        </p:nvSpPr>
        <p:spPr bwMode="auto">
          <a:xfrm>
            <a:off x="1690688" y="5229225"/>
            <a:ext cx="5761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0" name="Line 18"/>
          <p:cNvSpPr>
            <a:spLocks noChangeShapeType="1"/>
          </p:cNvSpPr>
          <p:nvPr/>
        </p:nvSpPr>
        <p:spPr bwMode="auto">
          <a:xfrm>
            <a:off x="683568" y="5734050"/>
            <a:ext cx="77762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1" name="Line 19"/>
          <p:cNvSpPr>
            <a:spLocks noChangeShapeType="1"/>
          </p:cNvSpPr>
          <p:nvPr/>
        </p:nvSpPr>
        <p:spPr bwMode="auto">
          <a:xfrm>
            <a:off x="214313" y="6308725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2" name="Line 20"/>
          <p:cNvSpPr>
            <a:spLocks noChangeShapeType="1"/>
          </p:cNvSpPr>
          <p:nvPr/>
        </p:nvSpPr>
        <p:spPr bwMode="auto">
          <a:xfrm>
            <a:off x="2555875" y="4652963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24</a:t>
            </a:fld>
            <a:endParaRPr lang="de-DE"/>
          </a:p>
        </p:txBody>
      </p:sp>
      <p:cxnSp>
        <p:nvCxnSpPr>
          <p:cNvPr id="4" name="Gerader Verbinder 3"/>
          <p:cNvCxnSpPr>
            <a:stCxn id="2056211" idx="0"/>
          </p:cNvCxnSpPr>
          <p:nvPr/>
        </p:nvCxnSpPr>
        <p:spPr>
          <a:xfrm flipV="1">
            <a:off x="214313" y="4462686"/>
            <a:ext cx="0" cy="1846039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683568" y="4149725"/>
            <a:ext cx="0" cy="14857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 flipV="1">
            <a:off x="8928100" y="4346799"/>
            <a:ext cx="0" cy="193482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8459788" y="4149725"/>
            <a:ext cx="0" cy="156908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 flipV="1">
            <a:off x="1668845" y="3445739"/>
            <a:ext cx="21843" cy="179060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2555875" y="4519057"/>
            <a:ext cx="0" cy="12650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 flipH="1" flipV="1">
            <a:off x="3776519" y="2299292"/>
            <a:ext cx="0" cy="177740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V="1">
            <a:off x="5364163" y="2114774"/>
            <a:ext cx="0" cy="196192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>
            <a:endCxn id="2056200" idx="2"/>
          </p:cNvCxnSpPr>
          <p:nvPr/>
        </p:nvCxnSpPr>
        <p:spPr>
          <a:xfrm flipV="1">
            <a:off x="6372225" y="3657475"/>
            <a:ext cx="0" cy="9954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V="1">
            <a:off x="7448170" y="3267299"/>
            <a:ext cx="0" cy="196192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49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59"/>
    </mc:Choice>
    <mc:Fallback xmlns="">
      <p:transition spd="slow" advTm="117259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213" name="Rectangle 21"/>
          <p:cNvSpPr>
            <a:spLocks noChangeArrowheads="1"/>
          </p:cNvSpPr>
          <p:nvPr/>
        </p:nvSpPr>
        <p:spPr bwMode="auto">
          <a:xfrm>
            <a:off x="0" y="1268413"/>
            <a:ext cx="9144000" cy="540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/>
              <a:t>Cost Driver: Zeiten</a:t>
            </a:r>
            <a:endParaRPr lang="de-DE" sz="3000"/>
          </a:p>
        </p:txBody>
      </p:sp>
      <p:sp>
        <p:nvSpPr>
          <p:cNvPr id="2056195" name="Text Box 3"/>
          <p:cNvSpPr txBox="1">
            <a:spLocks noChangeArrowheads="1"/>
          </p:cNvSpPr>
          <p:nvPr/>
        </p:nvSpPr>
        <p:spPr bwMode="auto">
          <a:xfrm>
            <a:off x="253052" y="1561314"/>
            <a:ext cx="646331" cy="2922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>
              <a:defRPr/>
            </a:pPr>
            <a:r>
              <a:rPr lang="de-DE" sz="1500" dirty="0">
                <a:latin typeface="Arial" charset="0"/>
              </a:rPr>
              <a:t>Präsenzbeginn </a:t>
            </a:r>
            <a:r>
              <a:rPr lang="de-DE" sz="1500" dirty="0" err="1" smtClean="0">
                <a:latin typeface="Arial" charset="0"/>
              </a:rPr>
              <a:t>Anästhesi</a:t>
            </a:r>
            <a:r>
              <a:rPr lang="de-DE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eärzt</a:t>
            </a: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*in</a:t>
            </a: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de-DE" sz="1500" dirty="0">
                <a:latin typeface="Arial" charset="0"/>
              </a:rPr>
              <a:t>Präsenzbeginn Anästhesiepflege</a:t>
            </a:r>
          </a:p>
        </p:txBody>
      </p:sp>
      <p:sp>
        <p:nvSpPr>
          <p:cNvPr id="2056196" name="Text Box 4"/>
          <p:cNvSpPr txBox="1">
            <a:spLocks noChangeArrowheads="1"/>
          </p:cNvSpPr>
          <p:nvPr/>
        </p:nvSpPr>
        <p:spPr bwMode="auto">
          <a:xfrm>
            <a:off x="1514407" y="1649413"/>
            <a:ext cx="415498" cy="179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Beginn der Narkose</a:t>
            </a:r>
          </a:p>
        </p:txBody>
      </p:sp>
      <p:sp>
        <p:nvSpPr>
          <p:cNvPr id="2056197" name="Text Box 5"/>
          <p:cNvSpPr txBox="1">
            <a:spLocks noChangeArrowheads="1"/>
          </p:cNvSpPr>
          <p:nvPr/>
        </p:nvSpPr>
        <p:spPr bwMode="auto">
          <a:xfrm>
            <a:off x="2408665" y="1628775"/>
            <a:ext cx="415498" cy="296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Freigabe durch </a:t>
            </a:r>
            <a:r>
              <a:rPr lang="de-DE" sz="1500" dirty="0" smtClean="0">
                <a:latin typeface="Arial" charset="0"/>
              </a:rPr>
              <a:t>die Anästhesist*in</a:t>
            </a:r>
            <a:endParaRPr lang="de-DE" sz="1500" dirty="0">
              <a:latin typeface="Arial" charset="0"/>
            </a:endParaRPr>
          </a:p>
        </p:txBody>
      </p:sp>
      <p:sp>
        <p:nvSpPr>
          <p:cNvPr id="2056198" name="Text Box 6"/>
          <p:cNvSpPr txBox="1">
            <a:spLocks noChangeArrowheads="1"/>
          </p:cNvSpPr>
          <p:nvPr/>
        </p:nvSpPr>
        <p:spPr bwMode="auto">
          <a:xfrm>
            <a:off x="3613576" y="1618656"/>
            <a:ext cx="415498" cy="68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Schnitt</a:t>
            </a:r>
          </a:p>
        </p:txBody>
      </p:sp>
      <p:sp>
        <p:nvSpPr>
          <p:cNvPr id="2056199" name="Text Box 7"/>
          <p:cNvSpPr txBox="1">
            <a:spLocks noChangeArrowheads="1"/>
          </p:cNvSpPr>
          <p:nvPr/>
        </p:nvSpPr>
        <p:spPr bwMode="auto">
          <a:xfrm>
            <a:off x="5145515" y="1628775"/>
            <a:ext cx="415498" cy="49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Naht</a:t>
            </a:r>
          </a:p>
        </p:txBody>
      </p:sp>
      <p:sp>
        <p:nvSpPr>
          <p:cNvPr id="2056200" name="Text Box 8"/>
          <p:cNvSpPr txBox="1">
            <a:spLocks noChangeArrowheads="1"/>
          </p:cNvSpPr>
          <p:nvPr/>
        </p:nvSpPr>
        <p:spPr bwMode="auto">
          <a:xfrm>
            <a:off x="6201195" y="1647951"/>
            <a:ext cx="415498" cy="200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Ende der Maßnahmen</a:t>
            </a:r>
          </a:p>
        </p:txBody>
      </p:sp>
      <p:sp>
        <p:nvSpPr>
          <p:cNvPr id="2056201" name="Text Box 9"/>
          <p:cNvSpPr txBox="1">
            <a:spLocks noChangeArrowheads="1"/>
          </p:cNvSpPr>
          <p:nvPr/>
        </p:nvSpPr>
        <p:spPr bwMode="auto">
          <a:xfrm>
            <a:off x="7244684" y="1628775"/>
            <a:ext cx="415498" cy="164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Ende der Narkose</a:t>
            </a:r>
          </a:p>
        </p:txBody>
      </p:sp>
      <p:sp>
        <p:nvSpPr>
          <p:cNvPr id="2056202" name="Text Box 10"/>
          <p:cNvSpPr txBox="1">
            <a:spLocks noChangeArrowheads="1"/>
          </p:cNvSpPr>
          <p:nvPr/>
        </p:nvSpPr>
        <p:spPr bwMode="auto">
          <a:xfrm>
            <a:off x="8248218" y="1644530"/>
            <a:ext cx="877163" cy="277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l">
              <a:defRPr/>
            </a:pPr>
            <a:r>
              <a:rPr lang="de-DE" sz="1500" dirty="0">
                <a:latin typeface="Arial" charset="0"/>
              </a:rPr>
              <a:t>Präsenzende Anästhesiepflege</a:t>
            </a:r>
          </a:p>
          <a:p>
            <a:pPr algn="l">
              <a:defRPr/>
            </a:pPr>
            <a:endParaRPr lang="de-DE" sz="1500" dirty="0">
              <a:latin typeface="Arial" charset="0"/>
            </a:endParaRPr>
          </a:p>
          <a:p>
            <a:pPr algn="l">
              <a:defRPr/>
            </a:pPr>
            <a:r>
              <a:rPr lang="de-DE" sz="1500" dirty="0">
                <a:latin typeface="Arial" charset="0"/>
              </a:rPr>
              <a:t>Präsenzende </a:t>
            </a:r>
            <a:r>
              <a:rPr lang="de-DE" sz="1500" dirty="0" err="1" smtClean="0">
                <a:latin typeface="Arial" charset="0"/>
              </a:rPr>
              <a:t>Anästhesieärzt</a:t>
            </a:r>
            <a:r>
              <a:rPr lang="de-DE" sz="1500" dirty="0" smtClean="0">
                <a:latin typeface="Arial" charset="0"/>
              </a:rPr>
              <a:t>*in</a:t>
            </a:r>
            <a:endParaRPr lang="de-DE" sz="1500" dirty="0">
              <a:latin typeface="Arial" charset="0"/>
            </a:endParaRPr>
          </a:p>
        </p:txBody>
      </p:sp>
      <p:sp>
        <p:nvSpPr>
          <p:cNvPr id="2056203" name="Text Box 11"/>
          <p:cNvSpPr txBox="1">
            <a:spLocks noChangeArrowheads="1"/>
          </p:cNvSpPr>
          <p:nvPr/>
        </p:nvSpPr>
        <p:spPr bwMode="auto">
          <a:xfrm>
            <a:off x="3763963" y="4149725"/>
            <a:ext cx="1782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Schnitt-Naht-Zeit</a:t>
            </a:r>
          </a:p>
        </p:txBody>
      </p:sp>
      <p:sp>
        <p:nvSpPr>
          <p:cNvPr id="2056204" name="Text Box 12"/>
          <p:cNvSpPr txBox="1">
            <a:spLocks noChangeArrowheads="1"/>
          </p:cNvSpPr>
          <p:nvPr/>
        </p:nvSpPr>
        <p:spPr bwMode="auto">
          <a:xfrm>
            <a:off x="3732213" y="4724400"/>
            <a:ext cx="18394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 err="1"/>
              <a:t>Perioperative</a:t>
            </a:r>
            <a:r>
              <a:rPr lang="de-DE" dirty="0"/>
              <a:t> Zeit</a:t>
            </a:r>
          </a:p>
        </p:txBody>
      </p:sp>
      <p:sp>
        <p:nvSpPr>
          <p:cNvPr id="2056205" name="Text Box 13"/>
          <p:cNvSpPr txBox="1">
            <a:spLocks noChangeArrowheads="1"/>
          </p:cNvSpPr>
          <p:nvPr/>
        </p:nvSpPr>
        <p:spPr bwMode="auto">
          <a:xfrm>
            <a:off x="3582988" y="5300663"/>
            <a:ext cx="2118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Reine Anästhesiezeit</a:t>
            </a:r>
          </a:p>
        </p:txBody>
      </p:sp>
      <p:sp>
        <p:nvSpPr>
          <p:cNvPr id="2056206" name="Text Box 14"/>
          <p:cNvSpPr txBox="1">
            <a:spLocks noChangeArrowheads="1"/>
          </p:cNvSpPr>
          <p:nvPr/>
        </p:nvSpPr>
        <p:spPr bwMode="auto">
          <a:xfrm>
            <a:off x="3519488" y="5876925"/>
            <a:ext cx="2267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/>
              <a:t>Anästhesiepräsenzzeit</a:t>
            </a:r>
          </a:p>
        </p:txBody>
      </p:sp>
      <p:sp>
        <p:nvSpPr>
          <p:cNvPr id="2056207" name="Text Box 15"/>
          <p:cNvSpPr txBox="1">
            <a:spLocks noChangeArrowheads="1"/>
          </p:cNvSpPr>
          <p:nvPr/>
        </p:nvSpPr>
        <p:spPr bwMode="auto">
          <a:xfrm>
            <a:off x="3619500" y="6381750"/>
            <a:ext cx="1997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dirty="0" err="1"/>
              <a:t>Anästhesiologiezeit</a:t>
            </a:r>
            <a:endParaRPr lang="de-DE" dirty="0"/>
          </a:p>
        </p:txBody>
      </p:sp>
      <p:sp>
        <p:nvSpPr>
          <p:cNvPr id="2056208" name="Line 16"/>
          <p:cNvSpPr>
            <a:spLocks noChangeShapeType="1"/>
          </p:cNvSpPr>
          <p:nvPr/>
        </p:nvSpPr>
        <p:spPr bwMode="auto">
          <a:xfrm>
            <a:off x="3779838" y="40767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09" name="Line 17"/>
          <p:cNvSpPr>
            <a:spLocks noChangeShapeType="1"/>
          </p:cNvSpPr>
          <p:nvPr/>
        </p:nvSpPr>
        <p:spPr bwMode="auto">
          <a:xfrm>
            <a:off x="1690688" y="5229225"/>
            <a:ext cx="5761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0" name="Line 18"/>
          <p:cNvSpPr>
            <a:spLocks noChangeShapeType="1"/>
          </p:cNvSpPr>
          <p:nvPr/>
        </p:nvSpPr>
        <p:spPr bwMode="auto">
          <a:xfrm>
            <a:off x="683568" y="5734050"/>
            <a:ext cx="77762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1" name="Line 19"/>
          <p:cNvSpPr>
            <a:spLocks noChangeShapeType="1"/>
          </p:cNvSpPr>
          <p:nvPr/>
        </p:nvSpPr>
        <p:spPr bwMode="auto">
          <a:xfrm>
            <a:off x="214313" y="6308725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56212" name="Line 20"/>
          <p:cNvSpPr>
            <a:spLocks noChangeShapeType="1"/>
          </p:cNvSpPr>
          <p:nvPr/>
        </p:nvSpPr>
        <p:spPr bwMode="auto">
          <a:xfrm>
            <a:off x="2555875" y="4652963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25</a:t>
            </a:fld>
            <a:endParaRPr lang="de-DE"/>
          </a:p>
        </p:txBody>
      </p:sp>
      <p:cxnSp>
        <p:nvCxnSpPr>
          <p:cNvPr id="4" name="Gerader Verbinder 3"/>
          <p:cNvCxnSpPr>
            <a:stCxn id="2056211" idx="0"/>
          </p:cNvCxnSpPr>
          <p:nvPr/>
        </p:nvCxnSpPr>
        <p:spPr>
          <a:xfrm flipV="1">
            <a:off x="214313" y="4462686"/>
            <a:ext cx="0" cy="1846039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683568" y="4149725"/>
            <a:ext cx="0" cy="14857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 flipV="1">
            <a:off x="8928100" y="4346799"/>
            <a:ext cx="0" cy="193482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8459788" y="4149725"/>
            <a:ext cx="0" cy="156908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 flipV="1">
            <a:off x="1668845" y="3445739"/>
            <a:ext cx="21843" cy="179060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2555875" y="4519057"/>
            <a:ext cx="0" cy="12650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 flipH="1" flipV="1">
            <a:off x="3776519" y="2299292"/>
            <a:ext cx="0" cy="177740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V="1">
            <a:off x="5364163" y="2114774"/>
            <a:ext cx="0" cy="196192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>
            <a:endCxn id="2056200" idx="2"/>
          </p:cNvCxnSpPr>
          <p:nvPr/>
        </p:nvCxnSpPr>
        <p:spPr>
          <a:xfrm flipV="1">
            <a:off x="6372225" y="3657475"/>
            <a:ext cx="0" cy="9954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V="1">
            <a:off x="7448170" y="3267299"/>
            <a:ext cx="0" cy="196192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22"/>
          <p:cNvSpPr>
            <a:spLocks noChangeArrowheads="1"/>
          </p:cNvSpPr>
          <p:nvPr/>
        </p:nvSpPr>
        <p:spPr bwMode="auto">
          <a:xfrm>
            <a:off x="1367694" y="1557338"/>
            <a:ext cx="6517419" cy="3887787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de-DE" sz="2400" dirty="0"/>
              <a:t>Die Wahl der richtigen Maßgröße ist entscheidend, da das Verhältnis der unterschiedlichen Zeitgrößen bei unterschiedlichen Operationen nicht konstant ist.</a:t>
            </a:r>
          </a:p>
        </p:txBody>
      </p:sp>
    </p:spTree>
    <p:extLst>
      <p:ext uri="{BB962C8B-B14F-4D97-AF65-F5344CB8AC3E}">
        <p14:creationId xmlns:p14="http://schemas.microsoft.com/office/powerpoint/2010/main" val="41208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59"/>
    </mc:Choice>
    <mc:Fallback xmlns="">
      <p:transition spd="slow" advTm="11725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Prozesskostensatz</a:t>
            </a:r>
          </a:p>
        </p:txBody>
      </p:sp>
      <p:sp>
        <p:nvSpPr>
          <p:cNvPr id="203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Inhalt: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Kosten pro Teilprozess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Prozesskostensatz = lmi-Prozesskosten / Prozessmenge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Hauptprozesskostensatz: Addition der Prozesskostensätze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Probleme: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Kostenermittlung pro Prozess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Häufig werden nur die Personalkosten detailliert erfasst und den Cost Drivers zugerechnet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z. B. Personalkosten pro Verwaltungsaufnahme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Weitere Kosten werden dann proportional zu den Personalkosten angenommen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z. B. Formulare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lmn Kosten werden zu den Prozesskostensätzen zugeschlagen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Extrem gefährliche Gemeinkostenzuschlüsselung!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96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815"/>
    </mc:Choice>
    <mc:Fallback xmlns="">
      <p:transition spd="slow" advTm="198815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Beispiel</a:t>
            </a:r>
          </a:p>
        </p:txBody>
      </p:sp>
      <p:graphicFrame>
        <p:nvGraphicFramePr>
          <p:cNvPr id="2034765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91869"/>
              </p:ext>
            </p:extLst>
          </p:nvPr>
        </p:nvGraphicFramePr>
        <p:xfrm>
          <a:off x="457200" y="1905000"/>
          <a:ext cx="8229600" cy="4526118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Charak-teristik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 Driver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Menge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Prozess-kosten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Prozess-kosten-satz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Umlage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Gesamt-kosten-satz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Pflege-anam-nese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aufg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Patient waschen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gewasch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Betten-machen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stat.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Essen austeilen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stat.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6,67 €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Stations-leitung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23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47"/>
    </mc:Choice>
    <mc:Fallback xmlns="">
      <p:transition spd="slow" advTm="103247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Beispiel</a:t>
            </a:r>
          </a:p>
        </p:txBody>
      </p:sp>
      <p:graphicFrame>
        <p:nvGraphicFramePr>
          <p:cNvPr id="206029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962291"/>
              </p:ext>
            </p:extLst>
          </p:nvPr>
        </p:nvGraphicFramePr>
        <p:xfrm>
          <a:off x="457200" y="1905000"/>
          <a:ext cx="8229600" cy="4526118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Charak-teristik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 Driver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Menge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Prozess-kosten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Prozess-kosten-satz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Umlage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Gesamt-kosten-satz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Pflege-anam-nese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aufg.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125 €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Patient waschen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gewasch.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33,33 €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63,33 €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Betten-machen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stat.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16,67 €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36,67 €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Essen austeilen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Anzahl stat. Pat.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6,67 €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16,67 €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23,33 €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Stations-leitung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lmn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 sz="2400" b="1" dirty="0">
                          <a:highlight>
                            <a:srgbClr val="FFFF00"/>
                          </a:highlight>
                        </a:rPr>
                        <a:t>2000 €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060356" name="AutoShape 68"/>
          <p:cNvSpPr>
            <a:spLocks noChangeArrowheads="1"/>
          </p:cNvSpPr>
          <p:nvPr/>
        </p:nvSpPr>
        <p:spPr bwMode="auto">
          <a:xfrm>
            <a:off x="107504" y="166104"/>
            <a:ext cx="6984776" cy="1636291"/>
          </a:xfrm>
          <a:prstGeom prst="wedgeRoundRectCallout">
            <a:avLst>
              <a:gd name="adj1" fmla="val 47566"/>
              <a:gd name="adj2" fmla="val 11730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Annahme: Kosten der Stationsleitung werden allen Tätigkeiten gleichmäßig zugeteilt und innerhalb einer Tätigkeit auf die Cost Drivers verteilt.</a:t>
            </a:r>
          </a:p>
          <a:p>
            <a:pPr>
              <a:defRPr/>
            </a:pPr>
            <a:r>
              <a:rPr lang="de-DE" dirty="0"/>
              <a:t>Pflegeanamnese: 2000 € /4 = 500 €</a:t>
            </a:r>
          </a:p>
          <a:p>
            <a:pPr>
              <a:defRPr/>
            </a:pPr>
            <a:r>
              <a:rPr lang="de-DE" dirty="0"/>
              <a:t>Umlage pro Aufnahme: 500 € /20 = 25 €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DA684-7E47-4CDD-A152-16D5D2524052}" type="slidenum">
              <a:rPr lang="de-DE" smtClean="0"/>
              <a:t>28</a:t>
            </a:fld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05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85"/>
    </mc:Choice>
    <mc:Fallback xmlns="">
      <p:transition spd="slow" advTm="1974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3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Probleme</a:t>
            </a:r>
          </a:p>
        </p:txBody>
      </p:sp>
      <p:sp>
        <p:nvSpPr>
          <p:cNvPr id="206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Leistungsmengenneutrale Kosten können auch in der Prozesskostenrechnung hoch sein und das Gesamtergebnis verfälschen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Extrem aufwendiges Verfahren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Deshalb oftmals Reduktion auf wenige Hauptprozesse, damit Rückführung von Kosten auf falsche Cost Drivers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25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321"/>
    </mc:Choice>
    <mc:Fallback xmlns="">
      <p:transition spd="slow" advTm="7432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3.2.4 Prozesskostenrechnung</a:t>
            </a:r>
          </a:p>
        </p:txBody>
      </p:sp>
      <p:sp>
        <p:nvSpPr>
          <p:cNvPr id="196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Einordnung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Verfahren der Vollkostenrechnung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Synonym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Activity Based Costing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Vorgangskalkulation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Cost </a:t>
            </a:r>
            <a:r>
              <a:rPr lang="de-DE" sz="2400" dirty="0" err="1"/>
              <a:t>driver</a:t>
            </a:r>
            <a:r>
              <a:rPr lang="de-DE" sz="2400" dirty="0"/>
              <a:t> </a:t>
            </a:r>
            <a:r>
              <a:rPr lang="de-DE" sz="2400" dirty="0" err="1"/>
              <a:t>accounting</a:t>
            </a:r>
            <a:r>
              <a:rPr lang="de-DE" sz="24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Begründung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starker Anstieg der Gemeinkosten, im GW bis zu 80%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zunehmende Prozessorientierung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61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420"/>
    </mc:Choice>
    <mc:Fallback xmlns="">
      <p:transition spd="slow" advTm="13142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Beispiel: Prozesskostenrechnung der Teleradiologie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Ausgangspunkt: </a:t>
            </a:r>
          </a:p>
          <a:p>
            <a:pPr lvl="1"/>
            <a:r>
              <a:rPr lang="de-DE" dirty="0"/>
              <a:t>teleradiologische Befundung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r>
              <a:rPr lang="de-DE" dirty="0"/>
              <a:t>Ziel: Selbstkosten (Stückkosten)</a:t>
            </a:r>
          </a:p>
          <a:p>
            <a:pPr lvl="1"/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1427"/>
              </p:ext>
            </p:extLst>
          </p:nvPr>
        </p:nvGraphicFramePr>
        <p:xfrm>
          <a:off x="1331640" y="2708920"/>
          <a:ext cx="4896544" cy="2720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703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21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</a:rPr>
                        <a:t>i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>
                          <a:effectLst/>
                        </a:rPr>
                        <a:t>Befundungskategorie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21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 dirty="0">
                          <a:effectLst/>
                        </a:rPr>
                        <a:t>1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Röntgenbild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2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CT-Kopf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CT-Skelett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CT-Thorax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5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CT-Abdomen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6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CT-Gefäße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586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7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CT-Ganzkörper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65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u="none" strike="noStrike">
                          <a:effectLst/>
                        </a:rPr>
                        <a:t>8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>
                          <a:effectLst/>
                        </a:rPr>
                        <a:t>CT-Thorax/Abdomen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97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23"/>
    </mc:Choice>
    <mc:Fallback xmlns="">
      <p:transition spd="slow" advTm="58723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7" y="980728"/>
            <a:ext cx="8826302" cy="54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12776"/>
            <a:ext cx="20955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dirty="0"/>
              <a:t>Prozessdiagramm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59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14"/>
    </mc:Choice>
    <mc:Fallback xmlns="">
      <p:transition spd="slow" advTm="117214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" y="1211704"/>
            <a:ext cx="9333789" cy="562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0955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dirty="0"/>
              <a:t>Prozessdiagramm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4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641"/>
    </mc:Choice>
    <mc:Fallback xmlns="">
      <p:transition spd="slow" advTm="69641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75807"/>
              </p:ext>
            </p:extLst>
          </p:nvPr>
        </p:nvGraphicFramePr>
        <p:xfrm>
          <a:off x="0" y="980728"/>
          <a:ext cx="903649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3448" y="213267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de-DE" dirty="0"/>
              <a:t>Kosten Teleradiologie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73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40"/>
    </mc:Choice>
    <mc:Fallback xmlns="">
      <p:transition spd="slow" advTm="10194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Durchschnittskosten</a:t>
            </a:r>
            <a:r>
              <a:rPr lang="en-US" sz="3600" dirty="0"/>
              <a:t> pro 100 Patient*</a:t>
            </a:r>
            <a:r>
              <a:rPr lang="en-US" sz="3600" dirty="0" err="1"/>
              <a:t>innen</a:t>
            </a:r>
            <a:r>
              <a:rPr lang="en-US" sz="3600" dirty="0"/>
              <a:t> CT-Kopf (</a:t>
            </a:r>
            <a:r>
              <a:rPr lang="en-US" sz="3600" dirty="0" err="1"/>
              <a:t>Simulationsergebnisse</a:t>
            </a:r>
            <a:r>
              <a:rPr lang="en-US" sz="3600" dirty="0"/>
              <a:t>)</a:t>
            </a:r>
            <a:endParaRPr lang="de-DE" sz="3600" dirty="0"/>
          </a:p>
        </p:txBody>
      </p:sp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515842"/>
              </p:ext>
            </p:extLst>
          </p:nvPr>
        </p:nvGraphicFramePr>
        <p:xfrm>
          <a:off x="-10232" y="1700808"/>
          <a:ext cx="8902712" cy="502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36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33"/>
    </mc:Choice>
    <mc:Fallback xmlns="">
      <p:transition spd="slow" advTm="79133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Verteilungsfunktion (CD – Kopf)</a:t>
            </a:r>
          </a:p>
        </p:txBody>
      </p:sp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251860"/>
              </p:ext>
            </p:extLst>
          </p:nvPr>
        </p:nvGraphicFramePr>
        <p:xfrm>
          <a:off x="323528" y="1340768"/>
          <a:ext cx="7891479" cy="5311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16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68"/>
    </mc:Choice>
    <mc:Fallback xmlns="">
      <p:transition spd="slow" advTm="41268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1	Informationswirtschaft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3.2.2 Traditionelle Vollkostenrechnung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3.2.3 Systeme der Teilkostenrechnung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</a:t>
            </a:r>
            <a:r>
              <a:rPr lang="de-DE" b="1" dirty="0"/>
              <a:t>3.2.4 Prozesskostenrechnung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3.2.5 Herausforderungen im Krankenhaus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70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43"/>
    </mc:Choice>
    <mc:Fallback xmlns="">
      <p:transition spd="slow" advTm="7004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Ziele der Prozesskostenrechnung</a:t>
            </a:r>
          </a:p>
        </p:txBody>
      </p:sp>
      <p:sp>
        <p:nvSpPr>
          <p:cNvPr id="203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Möglichst genaue Ermittlung der Kosten eines </a:t>
            </a:r>
            <a:r>
              <a:rPr lang="de-DE" dirty="0" err="1"/>
              <a:t>Behandlungs</a:t>
            </a:r>
            <a:r>
              <a:rPr lang="de-DE" dirty="0"/>
              <a:t>(teil)</a:t>
            </a:r>
            <a:r>
              <a:rPr lang="de-DE" dirty="0" err="1"/>
              <a:t>prozesses</a:t>
            </a:r>
            <a:r>
              <a:rPr lang="de-DE" dirty="0"/>
              <a:t> durch</a:t>
            </a:r>
          </a:p>
          <a:p>
            <a:pPr lvl="1" eaLnBrk="1" hangingPunct="1">
              <a:defRPr/>
            </a:pPr>
            <a:r>
              <a:rPr lang="de-DE" dirty="0"/>
              <a:t>detaillierte Abbildung der Unternehmensprozesse</a:t>
            </a:r>
          </a:p>
          <a:p>
            <a:pPr lvl="1" eaLnBrk="1" hangingPunct="1">
              <a:defRPr/>
            </a:pPr>
            <a:r>
              <a:rPr lang="de-DE" dirty="0"/>
              <a:t>Bestimmung der Kostentreiber</a:t>
            </a:r>
          </a:p>
          <a:p>
            <a:pPr eaLnBrk="1" hangingPunct="1">
              <a:defRPr/>
            </a:pPr>
            <a:r>
              <a:rPr lang="de-DE" dirty="0"/>
              <a:t>Verursachergerechte Kostenzuteilung</a:t>
            </a:r>
          </a:p>
          <a:p>
            <a:pPr eaLnBrk="1" hangingPunct="1">
              <a:defRPr/>
            </a:pPr>
            <a:r>
              <a:rPr lang="de-DE" dirty="0"/>
              <a:t>Verbesserte Kostentransparenz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68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340"/>
    </mc:Choice>
    <mc:Fallback xmlns="">
      <p:transition spd="slow" advTm="13834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Voraussetzungen</a:t>
            </a:r>
          </a:p>
        </p:txBody>
      </p:sp>
      <p:sp>
        <p:nvSpPr>
          <p:cNvPr id="203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Haupt- und Teilprozesse sind bekannt</a:t>
            </a:r>
          </a:p>
          <a:p>
            <a:pPr eaLnBrk="1" hangingPunct="1">
              <a:defRPr/>
            </a:pPr>
            <a:r>
              <a:rPr lang="de-DE" dirty="0"/>
              <a:t>Prozesse sind nicht einmalig (z. B. selbe Diagnose und Therapie)</a:t>
            </a:r>
          </a:p>
          <a:p>
            <a:pPr eaLnBrk="1" hangingPunct="1">
              <a:defRPr/>
            </a:pPr>
            <a:r>
              <a:rPr lang="de-DE" dirty="0"/>
              <a:t>Kosten müssen leistungsmengeninduziert sein</a:t>
            </a:r>
          </a:p>
          <a:p>
            <a:pPr eaLnBrk="1" hangingPunct="1">
              <a:defRPr/>
            </a:pPr>
            <a:r>
              <a:rPr lang="de-DE" dirty="0"/>
              <a:t>Kostenbeeinflussungsgrößen können pro Prozess benannt werden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46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330"/>
    </mc:Choice>
    <mc:Fallback xmlns="">
      <p:transition spd="slow" advTm="12333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Vorgehen der Prozesskostenrechnung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917058"/>
              </p:ext>
            </p:extLst>
          </p:nvPr>
        </p:nvGraphicFramePr>
        <p:xfrm>
          <a:off x="1374775" y="1196975"/>
          <a:ext cx="5851525" cy="538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Picture" r:id="rId3" imgW="7651080" imgH="7040160" progId="Word.Picture.8">
                  <p:embed/>
                </p:oleObj>
              </mc:Choice>
              <mc:Fallback>
                <p:oleObj name="Picture" r:id="rId3" imgW="7651080" imgH="70401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1196975"/>
                        <a:ext cx="5851525" cy="538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67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84"/>
    </mc:Choice>
    <mc:Fallback xmlns="">
      <p:transition spd="slow" advTm="5528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Vorgehen der Prozesskostenrechnung</a:t>
            </a:r>
          </a:p>
        </p:txBody>
      </p:sp>
      <p:sp>
        <p:nvSpPr>
          <p:cNvPr id="205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Kostenartenrechnung: keine wesentlichen Unterschiede zur klassischen Kostenrechnung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Kostenstellenrechnung: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Erfassung der Gemeinkosten in den Kostenstellen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Aufteilung der Kostenstellengemeinkosten in prozessmengenabhängige und prozessmengenneutrale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71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600"/>
    </mc:Choice>
    <mc:Fallback xmlns="">
      <p:transition spd="slow" advTm="1026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Vorgehen der Prozesskostenrechnung</a:t>
            </a:r>
          </a:p>
        </p:txBody>
      </p:sp>
      <p:sp>
        <p:nvSpPr>
          <p:cNvPr id="205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Kostenartenrechnung: keine wesentlichen Unterschiede zur klassischen Kostenrechnung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Kostenstellenrechnung: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Erfassung der Gemeinkosten in den Kostenstellen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Aufteilung der Kostenstellengemeinkosten in prozessmengenabhängige und prozessmengenneutrale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Kostenprozessrechnung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Kostenträgereinzelkosten werden direkt zugerechnet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Wahl des primären Einflussfaktors auf die prozessmengenabhängigen Kosten pro Prozess (Kostentreiber)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Berechnung der Prozesskostensätze pro Prozess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16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953"/>
    </mc:Choice>
    <mc:Fallback xmlns="">
      <p:transition spd="slow" advTm="6995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Beispiel</a:t>
            </a:r>
          </a:p>
        </p:txBody>
      </p:sp>
      <p:sp>
        <p:nvSpPr>
          <p:cNvPr id="2038787" name="Rectangle 3"/>
          <p:cNvSpPr>
            <a:spLocks noChangeArrowheads="1"/>
          </p:cNvSpPr>
          <p:nvPr/>
        </p:nvSpPr>
        <p:spPr bwMode="auto">
          <a:xfrm>
            <a:off x="0" y="2205038"/>
            <a:ext cx="9144000" cy="3671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38788" name="AutoShape 4"/>
          <p:cNvSpPr>
            <a:spLocks noChangeArrowheads="1"/>
          </p:cNvSpPr>
          <p:nvPr/>
        </p:nvSpPr>
        <p:spPr bwMode="auto">
          <a:xfrm>
            <a:off x="0" y="3144838"/>
            <a:ext cx="866775" cy="787400"/>
          </a:xfrm>
          <a:prstGeom prst="diamond">
            <a:avLst/>
          </a:prstGeom>
          <a:solidFill>
            <a:srgbClr val="FF0000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65088" y="3452813"/>
            <a:ext cx="74453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de-DE" sz="1200" b="1">
                <a:solidFill>
                  <a:srgbClr val="FFFFFF"/>
                </a:solidFill>
                <a:effectLst/>
                <a:latin typeface="Arial" charset="0"/>
              </a:rPr>
              <a:t>Aufnahme</a:t>
            </a:r>
          </a:p>
        </p:txBody>
      </p:sp>
      <p:sp>
        <p:nvSpPr>
          <p:cNvPr id="2038790" name="AutoShape 6"/>
          <p:cNvSpPr>
            <a:spLocks noChangeArrowheads="1"/>
          </p:cNvSpPr>
          <p:nvPr/>
        </p:nvSpPr>
        <p:spPr bwMode="auto">
          <a:xfrm>
            <a:off x="7164388" y="3213100"/>
            <a:ext cx="866775" cy="787400"/>
          </a:xfrm>
          <a:prstGeom prst="diamond">
            <a:avLst/>
          </a:prstGeom>
          <a:solidFill>
            <a:srgbClr val="FF0000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7318375" y="3421063"/>
            <a:ext cx="5762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>
              <a:lnSpc>
                <a:spcPct val="95000"/>
              </a:lnSpc>
            </a:pPr>
            <a:r>
              <a:rPr lang="de-DE" sz="1200" b="1">
                <a:solidFill>
                  <a:srgbClr val="FFFFFF"/>
                </a:solidFill>
                <a:effectLst/>
                <a:latin typeface="Arial" charset="0"/>
              </a:rPr>
              <a:t>Ent-</a:t>
            </a:r>
          </a:p>
          <a:p>
            <a:pPr defTabSz="762000" eaLnBrk="0" hangingPunct="0">
              <a:lnSpc>
                <a:spcPct val="95000"/>
              </a:lnSpc>
            </a:pPr>
            <a:r>
              <a:rPr lang="de-DE" sz="1200" b="1">
                <a:solidFill>
                  <a:srgbClr val="FFFFFF"/>
                </a:solidFill>
                <a:effectLst/>
                <a:latin typeface="Arial" charset="0"/>
              </a:rPr>
              <a:t>lassung</a:t>
            </a:r>
          </a:p>
        </p:txBody>
      </p:sp>
      <p:sp>
        <p:nvSpPr>
          <p:cNvPr id="2038792" name="AutoShape 8"/>
          <p:cNvSpPr>
            <a:spLocks noChangeArrowheads="1"/>
          </p:cNvSpPr>
          <p:nvPr/>
        </p:nvSpPr>
        <p:spPr bwMode="auto">
          <a:xfrm>
            <a:off x="992188" y="3241675"/>
            <a:ext cx="1184275" cy="595313"/>
          </a:xfrm>
          <a:prstGeom prst="chevron">
            <a:avLst>
              <a:gd name="adj" fmla="val 23531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216025" y="3448050"/>
            <a:ext cx="768350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Anamnese</a:t>
            </a:r>
          </a:p>
        </p:txBody>
      </p:sp>
      <p:sp>
        <p:nvSpPr>
          <p:cNvPr id="2038794" name="AutoShape 10"/>
          <p:cNvSpPr>
            <a:spLocks noChangeArrowheads="1"/>
          </p:cNvSpPr>
          <p:nvPr/>
        </p:nvSpPr>
        <p:spPr bwMode="auto">
          <a:xfrm>
            <a:off x="2189163" y="3241675"/>
            <a:ext cx="1185862" cy="595313"/>
          </a:xfrm>
          <a:prstGeom prst="chevron">
            <a:avLst>
              <a:gd name="adj" fmla="val 23563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2590800" y="3448050"/>
            <a:ext cx="423863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Labor</a:t>
            </a:r>
          </a:p>
        </p:txBody>
      </p:sp>
      <p:sp>
        <p:nvSpPr>
          <p:cNvPr id="2038796" name="AutoShape 12"/>
          <p:cNvSpPr>
            <a:spLocks noChangeArrowheads="1"/>
          </p:cNvSpPr>
          <p:nvPr/>
        </p:nvSpPr>
        <p:spPr bwMode="auto">
          <a:xfrm>
            <a:off x="3389313" y="3241675"/>
            <a:ext cx="1184275" cy="595313"/>
          </a:xfrm>
          <a:prstGeom prst="chevron">
            <a:avLst>
              <a:gd name="adj" fmla="val 23531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3870325" y="3448050"/>
            <a:ext cx="220663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OP</a:t>
            </a:r>
          </a:p>
        </p:txBody>
      </p:sp>
      <p:sp>
        <p:nvSpPr>
          <p:cNvPr id="2038798" name="AutoShape 14"/>
          <p:cNvSpPr>
            <a:spLocks noChangeArrowheads="1"/>
          </p:cNvSpPr>
          <p:nvPr/>
        </p:nvSpPr>
        <p:spPr bwMode="auto">
          <a:xfrm>
            <a:off x="4573588" y="3241675"/>
            <a:ext cx="1185862" cy="595313"/>
          </a:xfrm>
          <a:prstGeom prst="chevron">
            <a:avLst>
              <a:gd name="adj" fmla="val 23563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5054600" y="3448050"/>
            <a:ext cx="261938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ICU</a:t>
            </a:r>
          </a:p>
        </p:txBody>
      </p:sp>
      <p:sp>
        <p:nvSpPr>
          <p:cNvPr id="2038800" name="AutoShape 16"/>
          <p:cNvSpPr>
            <a:spLocks noChangeArrowheads="1"/>
          </p:cNvSpPr>
          <p:nvPr/>
        </p:nvSpPr>
        <p:spPr bwMode="auto">
          <a:xfrm>
            <a:off x="5768975" y="3241675"/>
            <a:ext cx="1185863" cy="595313"/>
          </a:xfrm>
          <a:prstGeom prst="chevron">
            <a:avLst>
              <a:gd name="adj" fmla="val 23563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5859463" y="3448050"/>
            <a:ext cx="1023937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Normalstation</a:t>
            </a:r>
          </a:p>
        </p:txBody>
      </p:sp>
      <p:sp>
        <p:nvSpPr>
          <p:cNvPr id="2038802" name="AutoShape 18"/>
          <p:cNvSpPr>
            <a:spLocks noChangeArrowheads="1"/>
          </p:cNvSpPr>
          <p:nvPr/>
        </p:nvSpPr>
        <p:spPr bwMode="auto">
          <a:xfrm>
            <a:off x="2195513" y="4076700"/>
            <a:ext cx="1185862" cy="595313"/>
          </a:xfrm>
          <a:prstGeom prst="chevron">
            <a:avLst>
              <a:gd name="adj" fmla="val 23563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2644775" y="4283075"/>
            <a:ext cx="330200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EKG</a:t>
            </a:r>
          </a:p>
        </p:txBody>
      </p:sp>
      <p:sp>
        <p:nvSpPr>
          <p:cNvPr id="2038804" name="AutoShape 20"/>
          <p:cNvSpPr>
            <a:spLocks noChangeArrowheads="1"/>
          </p:cNvSpPr>
          <p:nvPr/>
        </p:nvSpPr>
        <p:spPr bwMode="auto">
          <a:xfrm>
            <a:off x="2195513" y="2420938"/>
            <a:ext cx="1185862" cy="595312"/>
          </a:xfrm>
          <a:prstGeom prst="chevron">
            <a:avLst>
              <a:gd name="adj" fmla="val 23563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97" name="Rectangle 21"/>
          <p:cNvSpPr>
            <a:spLocks noChangeArrowheads="1"/>
          </p:cNvSpPr>
          <p:nvPr/>
        </p:nvSpPr>
        <p:spPr bwMode="auto">
          <a:xfrm>
            <a:off x="2503488" y="2627313"/>
            <a:ext cx="619125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Röntgen</a:t>
            </a:r>
          </a:p>
        </p:txBody>
      </p:sp>
      <p:sp>
        <p:nvSpPr>
          <p:cNvPr id="2038806" name="AutoShape 22"/>
          <p:cNvSpPr>
            <a:spLocks noChangeArrowheads="1"/>
          </p:cNvSpPr>
          <p:nvPr/>
        </p:nvSpPr>
        <p:spPr bwMode="auto">
          <a:xfrm>
            <a:off x="1025525" y="4878388"/>
            <a:ext cx="2538413" cy="595312"/>
          </a:xfrm>
          <a:prstGeom prst="chevron">
            <a:avLst>
              <a:gd name="adj" fmla="val 50438"/>
            </a:avLst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144000" tIns="0" rIns="36000" bIns="0" anchor="ctr"/>
          <a:lstStyle/>
          <a:p>
            <a:pPr>
              <a:defRPr/>
            </a:pPr>
            <a:endParaRPr lang="de-DE"/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1835150" y="5084763"/>
            <a:ext cx="1023938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762000" eaLnBrk="0" hangingPunct="0"/>
            <a:r>
              <a:rPr lang="de-DE" sz="1200" b="1">
                <a:effectLst/>
                <a:latin typeface="Arial" charset="0"/>
              </a:rPr>
              <a:t>Normalstation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0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727"/>
    </mc:Choice>
    <mc:Fallback xmlns="">
      <p:transition spd="slow" advTm="7072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8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968</Words>
  <Application>Microsoft Office PowerPoint</Application>
  <PresentationFormat>Bildschirmpräsentation (4:3)</PresentationFormat>
  <Paragraphs>389</Paragraphs>
  <Slides>36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36</vt:i4>
      </vt:variant>
    </vt:vector>
  </HeadingPairs>
  <TitlesOfParts>
    <vt:vector size="44" baseType="lpstr">
      <vt:lpstr>Arial</vt:lpstr>
      <vt:lpstr>Calibri</vt:lpstr>
      <vt:lpstr>Tahoma</vt:lpstr>
      <vt:lpstr>Times New Roman</vt:lpstr>
      <vt:lpstr>Wingdings</vt:lpstr>
      <vt:lpstr>Larissa</vt:lpstr>
      <vt:lpstr>Picture</vt:lpstr>
      <vt:lpstr>Bild</vt:lpstr>
      <vt:lpstr>GESUNDHEITSMANAGEMENT IV Teil 3b-2   Prof. Dr. Steffen Fleßa Lst. für Allgemeine Betriebswirtschaftslehre und Gesundheitsmanagement Universität Greifswald </vt:lpstr>
      <vt:lpstr>Gliederung</vt:lpstr>
      <vt:lpstr>3.2.4 Prozesskostenrechnung</vt:lpstr>
      <vt:lpstr>Ziele der Prozesskostenrechnung</vt:lpstr>
      <vt:lpstr>Voraussetzungen</vt:lpstr>
      <vt:lpstr>Vorgehen der Prozesskostenrechnung</vt:lpstr>
      <vt:lpstr>Vorgehen der Prozesskostenrechnung</vt:lpstr>
      <vt:lpstr>Vorgehen der Prozesskostenrechnung</vt:lpstr>
      <vt:lpstr>Beispiel</vt:lpstr>
      <vt:lpstr>Erweiterte Darstellung</vt:lpstr>
      <vt:lpstr>Erweiterte Darstellung: Definition der Teilprozesse</vt:lpstr>
      <vt:lpstr>Erweiterte Darstellung: Zuordnung der direkten Kosten</vt:lpstr>
      <vt:lpstr>Festlegung der Planprozess-größen und Prozesskostensätze</vt:lpstr>
      <vt:lpstr>Aggregation der Prozesskosten</vt:lpstr>
      <vt:lpstr>Prozesse und Kostenstellen</vt:lpstr>
      <vt:lpstr>Prozesse und Kostenstellen</vt:lpstr>
      <vt:lpstr>Leistungsmengeninduzierte und leistungsmengenneutrale Teilprozesse</vt:lpstr>
      <vt:lpstr>Prozesshierarchie</vt:lpstr>
      <vt:lpstr>Prozesshierarchie</vt:lpstr>
      <vt:lpstr>Prozesshierarchie</vt:lpstr>
      <vt:lpstr>Festlegung von Maßgrößen  (Cost Driver)</vt:lpstr>
      <vt:lpstr>Cost Driver: Beispiele</vt:lpstr>
      <vt:lpstr>Cost Driver: Beispiel OP</vt:lpstr>
      <vt:lpstr>Cost Driver: Zeiten</vt:lpstr>
      <vt:lpstr>Cost Driver: Zeiten</vt:lpstr>
      <vt:lpstr>Prozesskostensatz</vt:lpstr>
      <vt:lpstr>Beispiel</vt:lpstr>
      <vt:lpstr>Beispiel</vt:lpstr>
      <vt:lpstr>Probleme</vt:lpstr>
      <vt:lpstr>Beispiel: Prozesskostenrechnung der Teleradiologie</vt:lpstr>
      <vt:lpstr>PowerPoint-Präsentation</vt:lpstr>
      <vt:lpstr>PowerPoint-Präsentation</vt:lpstr>
      <vt:lpstr>Kosten Teleradiologie</vt:lpstr>
      <vt:lpstr>Durchschnittskosten pro 100 Patient*innen CT-Kopf (Simulationsergebnisse)</vt:lpstr>
      <vt:lpstr>Verteilungsfunktion (CD – Kopf)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3b   Prof. Dr. Steffen Fleßa Lst. für Allgemeine Betriebswirtschaftslehre und Gesundheitsmanagement Universität Greifswald</dc:title>
  <dc:creator>GOETZ</dc:creator>
  <cp:lastModifiedBy>Steffen Flessa</cp:lastModifiedBy>
  <cp:revision>42</cp:revision>
  <cp:lastPrinted>2015-06-22T11:23:19Z</cp:lastPrinted>
  <dcterms:created xsi:type="dcterms:W3CDTF">2011-02-01T12:36:00Z</dcterms:created>
  <dcterms:modified xsi:type="dcterms:W3CDTF">2024-01-30T15:06:11Z</dcterms:modified>
</cp:coreProperties>
</file>