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67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35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8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7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68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1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24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97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9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95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364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9F0D-C9D7-4D4B-A01C-6CBB7F3A605B}" type="datetimeFigureOut">
              <a:rPr lang="de-DE" smtClean="0"/>
              <a:t>19.01.2023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FF4E-0009-4262-BDC2-71459C9724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66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GM IV</a:t>
            </a:r>
            <a:br>
              <a:rPr lang="de-DE" dirty="0" smtClean="0"/>
            </a:br>
            <a:r>
              <a:rPr lang="de-DE" dirty="0" smtClean="0"/>
              <a:t>(Mo. 10.15-11.45 Uhr)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Vorbesprechung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95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Uhrzeit?</a:t>
            </a:r>
          </a:p>
          <a:p>
            <a:r>
              <a:rPr lang="de-DE" dirty="0" smtClean="0"/>
              <a:t>Raum?</a:t>
            </a:r>
          </a:p>
          <a:p>
            <a:r>
              <a:rPr lang="de-DE" dirty="0" smtClean="0"/>
              <a:t>Buch</a:t>
            </a:r>
          </a:p>
          <a:p>
            <a:r>
              <a:rPr lang="de-DE" dirty="0" smtClean="0"/>
              <a:t>Folien</a:t>
            </a:r>
          </a:p>
        </p:txBody>
      </p:sp>
      <p:pic>
        <p:nvPicPr>
          <p:cNvPr id="8" name="Picture 2" descr="Grundlagen der Gesundheitsökonom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18" y="3699721"/>
            <a:ext cx="2201075" cy="313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18EFF4E-0009-4262-BDC2-71459C9724C4}" type="slidenum">
              <a:rPr lang="de-DE" smtClean="0"/>
              <a:t>2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935" y="383883"/>
            <a:ext cx="2211065" cy="312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6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Breite der Ausbildung: Pflichtprogramm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Vorlesungsprogramm</a:t>
            </a:r>
          </a:p>
          <a:p>
            <a:pPr lvl="1"/>
            <a:r>
              <a:rPr lang="de-DE" dirty="0" smtClean="0"/>
              <a:t>GM I</a:t>
            </a:r>
          </a:p>
          <a:p>
            <a:pPr lvl="1"/>
            <a:r>
              <a:rPr lang="de-DE" dirty="0" smtClean="0"/>
              <a:t>GM II</a:t>
            </a:r>
          </a:p>
          <a:p>
            <a:pPr lvl="1"/>
            <a:r>
              <a:rPr lang="de-DE" dirty="0" smtClean="0"/>
              <a:t>GM III</a:t>
            </a:r>
          </a:p>
          <a:p>
            <a:pPr lvl="1"/>
            <a:r>
              <a:rPr lang="de-DE" dirty="0" smtClean="0"/>
              <a:t>GM IV</a:t>
            </a:r>
          </a:p>
          <a:p>
            <a:r>
              <a:rPr lang="de-DE" dirty="0" smtClean="0"/>
              <a:t>Pflicht</a:t>
            </a:r>
          </a:p>
          <a:p>
            <a:pPr lvl="1"/>
            <a:r>
              <a:rPr lang="de-DE" dirty="0" smtClean="0"/>
              <a:t>Proseminar</a:t>
            </a:r>
          </a:p>
          <a:p>
            <a:pPr lvl="1"/>
            <a:r>
              <a:rPr lang="de-DE" dirty="0" smtClean="0"/>
              <a:t>Hauptseminar</a:t>
            </a:r>
          </a:p>
        </p:txBody>
      </p:sp>
    </p:spTree>
    <p:extLst>
      <p:ext uri="{BB962C8B-B14F-4D97-AF65-F5344CB8AC3E}">
        <p14:creationId xmlns:p14="http://schemas.microsoft.com/office/powerpoint/2010/main" val="325578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Breite vs. Tiefe der Ausbildung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26233"/>
              </p:ext>
            </p:extLst>
          </p:nvPr>
        </p:nvGraphicFramePr>
        <p:xfrm>
          <a:off x="2987824" y="1412776"/>
          <a:ext cx="5675312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icture" r:id="rId3" imgW="3690720" imgH="3444120" progId="Word.Picture.8">
                  <p:embed/>
                </p:oleObj>
              </mc:Choice>
              <mc:Fallback>
                <p:oleObj name="Picture" r:id="rId3" imgW="3690720" imgH="3444120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412776"/>
                        <a:ext cx="5675312" cy="531177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76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Tiefe der Ausbildung: Kür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Vertiefungsfächer</a:t>
            </a:r>
          </a:p>
          <a:p>
            <a:pPr lvl="1"/>
            <a:r>
              <a:rPr lang="de-DE" dirty="0" smtClean="0"/>
              <a:t>Internationales GM</a:t>
            </a:r>
          </a:p>
          <a:p>
            <a:pPr lvl="1"/>
            <a:r>
              <a:rPr lang="de-DE" dirty="0" smtClean="0"/>
              <a:t>Exkursion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Effektivität in Beruf und Alltag</a:t>
            </a:r>
          </a:p>
          <a:p>
            <a:pPr lvl="1"/>
            <a:r>
              <a:rPr lang="de-DE" dirty="0" smtClean="0"/>
              <a:t>Führung und Persönlichkeit</a:t>
            </a:r>
          </a:p>
          <a:p>
            <a:pPr lvl="1"/>
            <a:r>
              <a:rPr lang="de-DE" dirty="0" smtClean="0"/>
              <a:t>Quantitative Methoden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Medizin-Controlling</a:t>
            </a:r>
          </a:p>
          <a:p>
            <a:pPr lvl="1"/>
            <a:r>
              <a:rPr lang="de-DE" dirty="0" smtClean="0"/>
              <a:t>Englisch</a:t>
            </a:r>
          </a:p>
          <a:p>
            <a:r>
              <a:rPr lang="de-DE" dirty="0" smtClean="0"/>
              <a:t>Diplomarbeiten / Masterarbeiten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21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Sonderregelungen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Medizinphysik</a:t>
            </a:r>
          </a:p>
          <a:p>
            <a:r>
              <a:rPr lang="de-DE" dirty="0" smtClean="0"/>
              <a:t>Bioökonomie</a:t>
            </a:r>
          </a:p>
          <a:p>
            <a:r>
              <a:rPr lang="de-DE" dirty="0" smtClean="0"/>
              <a:t>MSc. BWL</a:t>
            </a:r>
          </a:p>
          <a:p>
            <a:r>
              <a:rPr lang="de-DE" smtClean="0"/>
              <a:t>BA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196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Bildschirmpräsentation 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Larissa</vt:lpstr>
      <vt:lpstr>Picture</vt:lpstr>
      <vt:lpstr>GM IV (Mo. 10.15-11.45 Uhr)</vt:lpstr>
      <vt:lpstr>Organisation</vt:lpstr>
      <vt:lpstr>Breite der Ausbildung: Pflichtprogramm</vt:lpstr>
      <vt:lpstr>Breite vs. Tiefe der Ausbildung</vt:lpstr>
      <vt:lpstr>Tiefe der Ausbildung: Kür</vt:lpstr>
      <vt:lpstr>Sonderregelungen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IV</dc:title>
  <dc:creator>FLESSA</dc:creator>
  <cp:lastModifiedBy>Steffen Flessa</cp:lastModifiedBy>
  <cp:revision>15</cp:revision>
  <dcterms:created xsi:type="dcterms:W3CDTF">2012-04-03T06:03:42Z</dcterms:created>
  <dcterms:modified xsi:type="dcterms:W3CDTF">2023-01-19T12:37:03Z</dcterms:modified>
</cp:coreProperties>
</file>